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3"/>
  </p:notesMasterIdLst>
  <p:handoutMasterIdLst>
    <p:handoutMasterId r:id="rId14"/>
  </p:handoutMasterIdLst>
  <p:sldIdLst>
    <p:sldId id="373" r:id="rId5"/>
    <p:sldId id="374" r:id="rId6"/>
    <p:sldId id="380" r:id="rId7"/>
    <p:sldId id="375" r:id="rId8"/>
    <p:sldId id="376" r:id="rId9"/>
    <p:sldId id="377" r:id="rId10"/>
    <p:sldId id="378" r:id="rId11"/>
    <p:sldId id="379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CD"/>
    <a:srgbClr val="F4F0E8"/>
    <a:srgbClr val="E8E4E1"/>
    <a:srgbClr val="102530"/>
    <a:srgbClr val="1A99D6"/>
    <a:srgbClr val="6E6F72"/>
    <a:srgbClr val="F2EEEA"/>
    <a:srgbClr val="866A26"/>
    <a:srgbClr val="273A63"/>
    <a:srgbClr val="263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>
      <p:cViewPr varScale="1">
        <p:scale>
          <a:sx n="152" d="100"/>
          <a:sy n="152" d="100"/>
        </p:scale>
        <p:origin x="928" y="184"/>
      </p:cViewPr>
      <p:guideLst>
        <p:guide orient="horz" pos="207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5CE06-BD7C-9240-B1A0-DA44934B1DD1}" type="datetimeFigureOut">
              <a:rPr lang="en-US"/>
              <a:pPr>
                <a:defRPr/>
              </a:pPr>
              <a:t>11/5/25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BECA5E-F435-5B4F-8C82-7E1B8EAD4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297C07-D7E8-7C49-82CA-C4502420507C}" type="datetimeFigureOut">
              <a:rPr lang="en-US" altLang="x-none"/>
              <a:pPr>
                <a:defRPr/>
              </a:pPr>
              <a:t>11/5/25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9786DA-3083-6642-8BBE-725102AB494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F94F2-1F0B-D188-DC68-223307118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6715" y="2204445"/>
            <a:ext cx="6410569" cy="7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32131"/>
              </p:ext>
            </p:extLst>
          </p:nvPr>
        </p:nvGraphicFramePr>
        <p:xfrm>
          <a:off x="687388" y="1425575"/>
          <a:ext cx="7767637" cy="2844800"/>
        </p:xfrm>
        <a:graphic>
          <a:graphicData uri="http://schemas.openxmlformats.org/drawingml/2006/table">
            <a:tbl>
              <a:tblPr/>
              <a:tblGrid>
                <a:gridCol w="388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HEADER</a:t>
                      </a:r>
                      <a:endParaRPr kumimoji="0" lang="en-US" altLang="x-none" sz="1400" b="1" i="0" u="none" strike="noStrike" cap="none" normalizeH="0" baseline="0" dirty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9D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FFFFFF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99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Field 1</a:t>
                      </a:r>
                      <a:endParaRPr kumimoji="0" lang="en-US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1</a:t>
                      </a:r>
                      <a:endParaRPr kumimoji="0" lang="en-US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Field 2</a:t>
                      </a:r>
                      <a:endParaRPr kumimoji="0" lang="en-US" altLang="x-none" sz="1400" b="0" i="0" u="none" strike="noStrike" cap="none" normalizeH="0" baseline="0" dirty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2</a:t>
                      </a:r>
                      <a:endParaRPr kumimoji="0" lang="en-US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Field 3</a:t>
                      </a:r>
                      <a:endParaRPr kumimoji="0" lang="en-US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solidFill>
                              <a:srgbClr val="1A99D6"/>
                            </a:solidFill>
                          </a:ln>
                          <a:solidFill>
                            <a:srgbClr val="605858"/>
                          </a:solidFill>
                          <a:effectLst/>
                          <a:latin typeface="Proxima Nova" panose="02000506030000020004" pitchFamily="2" charset="0"/>
                          <a:ea typeface="MS PGothic" charset="-128"/>
                        </a:rPr>
                        <a:t>3</a:t>
                      </a:r>
                      <a:endParaRPr kumimoji="0" lang="en-US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8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4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 sz="2000"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Font typeface="Arial" charset="0"/>
                        <a:defRPr>
                          <a:solidFill>
                            <a:srgbClr val="595959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0" i="0" u="none" strike="noStrike" cap="none" normalizeH="0" baseline="0">
                        <a:ln>
                          <a:solidFill>
                            <a:srgbClr val="1A99D6"/>
                          </a:solidFill>
                        </a:ln>
                        <a:solidFill>
                          <a:srgbClr val="605858"/>
                        </a:solidFill>
                        <a:effectLst/>
                        <a:latin typeface="Proxima Nova" panose="02000506030000020004" pitchFamily="2" charset="0"/>
                        <a:ea typeface="ＭＳ Ｐゴシック" charset="-128"/>
                      </a:endParaRPr>
                    </a:p>
                  </a:txBody>
                  <a:tcPr marT="34295" marB="34295" horzOverflow="overflow">
                    <a:lnL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6F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5544619-790E-1549-A598-39BE7F97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5000"/>
              </a:lnSpc>
              <a:defRPr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FF601-DEB7-2548-522A-E4BCFD9775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482AB3-716F-8A26-F981-35DCD8F5D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B0368-041E-709C-0148-61992E55BA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722" y="3260655"/>
            <a:ext cx="7767506" cy="907089"/>
          </a:xfrm>
          <a:prstGeom prst="rect">
            <a:avLst/>
          </a:prstGeom>
        </p:spPr>
        <p:txBody>
          <a:bodyPr anchor="b"/>
          <a:lstStyle>
            <a:lvl1pPr>
              <a:defRPr sz="4800" baseline="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AD515B-85C0-9985-C388-D0E7DBEC5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722" y="4167744"/>
            <a:ext cx="7767506" cy="40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1A99D6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www.aupo.org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530CED-5F3B-58BC-DD56-DCE4B24A3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5209" y="975756"/>
            <a:ext cx="2493582" cy="1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722" y="3260655"/>
            <a:ext cx="7767506" cy="907089"/>
          </a:xfrm>
          <a:prstGeom prst="rect">
            <a:avLst/>
          </a:prstGeom>
        </p:spPr>
        <p:txBody>
          <a:bodyPr anchor="b"/>
          <a:lstStyle>
            <a:lvl1pPr>
              <a:defRPr sz="4800" baseline="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722" y="4167744"/>
            <a:ext cx="7767506" cy="4094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1A99D6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27F58-20EA-FC92-6230-32106D4BD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5209" y="975756"/>
            <a:ext cx="2493582" cy="13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 flip="none" rotWithShape="1">
          <a:gsLst>
            <a:gs pos="0">
              <a:srgbClr val="1A99D6"/>
            </a:gs>
            <a:gs pos="100000">
              <a:srgbClr val="10253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28" y="499621"/>
            <a:ext cx="8069344" cy="4157219"/>
          </a:xfrm>
          <a:prstGeom prst="rect">
            <a:avLst/>
          </a:prstGeom>
          <a:ln w="12700">
            <a:noFill/>
          </a:ln>
        </p:spPr>
        <p:txBody>
          <a:bodyPr lIns="365760" tIns="365760" rIns="365760" bIns="365760" anchor="ctr"/>
          <a:lstStyle>
            <a:lvl1pPr algn="ctr">
              <a:lnSpc>
                <a:spcPct val="85000"/>
              </a:lnSpc>
              <a:defRPr sz="6000" b="0">
                <a:solidFill>
                  <a:schemeClr val="bg1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58F1F1-3804-79D9-1D1B-22C2E5082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5000"/>
              </a:lnSpc>
              <a:defRPr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425238"/>
            <a:ext cx="7767637" cy="297116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1200"/>
              </a:spcBef>
              <a:buClr>
                <a:srgbClr val="1BA8A9"/>
              </a:buClr>
              <a:buSzPct val="75000"/>
              <a:buFont typeface="Arial"/>
              <a:buNone/>
              <a:defRPr sz="2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>
              <a:spcBef>
                <a:spcPts val="1200"/>
              </a:spcBef>
              <a:buFont typeface="Arial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 marL="914400" indent="0">
              <a:spcBef>
                <a:spcPts val="1200"/>
              </a:spcBef>
              <a:buFont typeface="Arial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 marL="1371600" indent="0">
              <a:spcBef>
                <a:spcPts val="120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 marL="1828800" indent="0">
              <a:spcBef>
                <a:spcPts val="1200"/>
              </a:spcBef>
              <a:buFont typeface="Arial"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34936-8717-9C04-2FF1-0FF585CCE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425239"/>
            <a:ext cx="7767637" cy="296541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rgbClr val="1A99D6"/>
              </a:buClr>
              <a:buSzPct val="75000"/>
              <a:buFont typeface="Arial" panose="020B0604020202020204" pitchFamily="34" charset="0"/>
              <a:buChar char="•"/>
              <a:defRPr sz="2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800100" indent="-342900">
              <a:spcBef>
                <a:spcPts val="1200"/>
              </a:spcBef>
              <a:buClr>
                <a:srgbClr val="1A99D6"/>
              </a:buClr>
              <a:buFont typeface="Arial" panose="020B0604020202020204" pitchFamily="34" charset="0"/>
              <a:buChar char="•"/>
              <a:defRPr sz="24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2pPr>
            <a:lvl3pPr marL="1257300" indent="-342900">
              <a:spcBef>
                <a:spcPts val="1200"/>
              </a:spcBef>
              <a:buClr>
                <a:srgbClr val="1A99D6"/>
              </a:buClr>
              <a:buFont typeface="Arial" panose="020B0604020202020204" pitchFamily="34" charset="0"/>
              <a:buChar char="•"/>
              <a:defRPr sz="20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3pPr>
            <a:lvl4pPr marL="1657350" indent="-285750">
              <a:spcBef>
                <a:spcPts val="1200"/>
              </a:spcBef>
              <a:buClr>
                <a:srgbClr val="1A99D6"/>
              </a:buClr>
              <a:buFont typeface="Arial" panose="020B0604020202020204" pitchFamily="34" charset="0"/>
              <a:buChar char="•"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4pPr>
            <a:lvl5pPr marL="2114550" indent="-285750">
              <a:spcBef>
                <a:spcPts val="1200"/>
              </a:spcBef>
              <a:buClr>
                <a:srgbClr val="1A99D6"/>
              </a:buClr>
              <a:buFont typeface="Arial" panose="020B0604020202020204" pitchFamily="34" charset="0"/>
              <a:buChar char="•"/>
              <a:defRPr sz="16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C1E6E9-BDB7-A84A-A559-793CA50CF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defRPr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E84A27-EF58-C88C-E34C-A212E2F3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770053"/>
            <a:ext cx="3902075" cy="26205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249863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68825" y="875741"/>
            <a:ext cx="3883025" cy="77787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0000"/>
              </a:lnSpc>
              <a:defRPr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4CB96-E942-6045-27E0-1DB4AA0AF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4568825" y="1"/>
            <a:ext cx="4575175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4568825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87389" y="3967248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909882" y="3954521"/>
            <a:ext cx="3547650" cy="42646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6DCDB-6DE5-CAD0-7F68-93717A7F8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0" y="1"/>
            <a:ext cx="9144000" cy="38274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7388" y="3954521"/>
            <a:ext cx="7786687" cy="4264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86F34-EA99-74FF-BB6F-163B9CE1D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7388" y="1425238"/>
            <a:ext cx="3662111" cy="316898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A99D6"/>
              </a:buClr>
              <a:buSzPct val="75000"/>
              <a:buFont typeface="Arial" panose="020B0604020202020204" pitchFamily="34" charset="0"/>
              <a:buChar char="•"/>
              <a:defRPr sz="2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800100" indent="-342900">
              <a:buClr>
                <a:srgbClr val="1A99D6"/>
              </a:buClr>
              <a:buFont typeface="Arial" panose="020B0604020202020204" pitchFamily="34" charset="0"/>
              <a:buChar char="•"/>
              <a:defRPr sz="24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2pPr>
            <a:lvl3pPr marL="1257300" indent="-342900">
              <a:buClr>
                <a:srgbClr val="1A99D6"/>
              </a:buClr>
              <a:buFont typeface="Arial" panose="020B0604020202020204" pitchFamily="34" charset="0"/>
              <a:buChar char="•"/>
              <a:defRPr sz="20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3pPr>
            <a:lvl4pPr marL="1657350" indent="-285750">
              <a:buClr>
                <a:srgbClr val="1A99D6"/>
              </a:buClr>
              <a:buFont typeface="Arial" panose="020B0604020202020204" pitchFamily="34" charset="0"/>
              <a:buChar char="•"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4pPr>
            <a:lvl5pPr marL="2114550" indent="-285750">
              <a:buClr>
                <a:srgbClr val="1A99D6"/>
              </a:buClr>
              <a:buFont typeface="Arial" panose="020B0604020202020204" pitchFamily="34" charset="0"/>
              <a:buChar char="•"/>
              <a:defRPr sz="16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4797565" y="1424712"/>
            <a:ext cx="3662111" cy="316898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A99D6"/>
              </a:buClr>
              <a:buSzPct val="75000"/>
              <a:buFont typeface="Arial" panose="020B0604020202020204" pitchFamily="34" charset="0"/>
              <a:buChar char="•"/>
              <a:defRPr sz="2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  <a:lvl2pPr marL="800100" indent="-342900">
              <a:buClr>
                <a:srgbClr val="1A99D6"/>
              </a:buClr>
              <a:buFont typeface="Arial" panose="020B0604020202020204" pitchFamily="34" charset="0"/>
              <a:buChar char="•"/>
              <a:defRPr sz="24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2pPr>
            <a:lvl3pPr marL="1257300" indent="-342900">
              <a:buClr>
                <a:srgbClr val="1A99D6"/>
              </a:buClr>
              <a:buFont typeface="Arial" panose="020B0604020202020204" pitchFamily="34" charset="0"/>
              <a:buChar char="•"/>
              <a:defRPr sz="20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3pPr>
            <a:lvl4pPr marL="1657350" indent="-285750">
              <a:buClr>
                <a:srgbClr val="1A99D6"/>
              </a:buClr>
              <a:buFont typeface="Arial" panose="020B0604020202020204" pitchFamily="34" charset="0"/>
              <a:buChar char="•"/>
              <a:defRPr sz="18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4pPr>
            <a:lvl5pPr marL="2114550" indent="-285750">
              <a:buClr>
                <a:srgbClr val="1A99D6"/>
              </a:buClr>
              <a:buFont typeface="Arial" panose="020B0604020202020204" pitchFamily="34" charset="0"/>
              <a:buChar char="•"/>
              <a:defRPr sz="1600"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8081C-6D4B-CA4C-94F8-7BE95983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85000"/>
              </a:lnSpc>
              <a:defRPr>
                <a:solidFill>
                  <a:srgbClr val="6E6F72"/>
                </a:solidFill>
                <a:latin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BC8E3C-A071-4ABF-E03D-FBF35762C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79" y="4704854"/>
            <a:ext cx="1436313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D5CD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  <p:sldLayoutId id="214748433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Georgia"/>
          <a:ea typeface="MS PGothic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eorgia" charset="0"/>
          <a:ea typeface="MS PGothic" pitchFamily="34" charset="-128"/>
          <a:cs typeface="Georgi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airfield LT Std Heavy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8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•"/>
        <a:defRPr sz="2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Arial" charset="0"/>
        <a:buChar char="»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453FE-A07E-E84E-AED1-2261A109C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22" y="3260655"/>
            <a:ext cx="7767506" cy="907089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1B8F3-57DB-2B40-B7F4-C12269654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22" y="4167744"/>
            <a:ext cx="7767506" cy="409475"/>
          </a:xfrm>
        </p:spPr>
        <p:txBody>
          <a:bodyPr/>
          <a:lstStyle/>
          <a:p>
            <a:r>
              <a:rPr lang="en-US" dirty="0"/>
              <a:t>Subtitle or 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7DFE-43FB-EC7B-1529-C6CC9CDF3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8" y="499621"/>
            <a:ext cx="8069344" cy="4157219"/>
          </a:xfrm>
        </p:spPr>
        <p:txBody>
          <a:bodyPr/>
          <a:lstStyle/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3610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F4A2-00BE-1946-A883-D0F33A2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</p:spPr>
        <p:txBody>
          <a:bodyPr/>
          <a:lstStyle/>
          <a:p>
            <a:r>
              <a:rPr lang="en-US" dirty="0"/>
              <a:t>Header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FA13-F089-814F-A372-70EB04011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425238"/>
            <a:ext cx="7767637" cy="2971161"/>
          </a:xfrm>
        </p:spPr>
        <p:txBody>
          <a:bodyPr/>
          <a:lstStyle/>
          <a:p>
            <a:r>
              <a:rPr lang="en-US" dirty="0"/>
              <a:t>Centered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BE5EB1-B4FB-314E-B4D5-08050B33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425239"/>
            <a:ext cx="7767637" cy="2965414"/>
          </a:xfrm>
        </p:spPr>
        <p:txBody>
          <a:bodyPr/>
          <a:lstStyle/>
          <a:p>
            <a:r>
              <a:rPr lang="en-US" dirty="0"/>
              <a:t>Bullet Tier 1</a:t>
            </a:r>
          </a:p>
          <a:p>
            <a:pPr lvl="1"/>
            <a:r>
              <a:rPr lang="en-US" dirty="0"/>
              <a:t>Bullet tier 2</a:t>
            </a:r>
          </a:p>
          <a:p>
            <a:pPr lvl="2"/>
            <a:r>
              <a:rPr lang="en-US" dirty="0"/>
              <a:t>Bullet tier 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FF343-C7B3-174E-BA38-5FBFF651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</p:spPr>
        <p:txBody>
          <a:bodyPr/>
          <a:lstStyle/>
          <a:p>
            <a:r>
              <a:rPr lang="en-US" dirty="0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3CD1A-F90A-A64D-BCD3-FC17BA73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1770053"/>
            <a:ext cx="3902075" cy="2620599"/>
          </a:xfrm>
        </p:spPr>
        <p:txBody>
          <a:bodyPr/>
          <a:lstStyle/>
          <a:p>
            <a:r>
              <a:rPr lang="en-US" dirty="0"/>
              <a:t>Content</a:t>
            </a: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37F924-C54A-9303-2856-9B1ECB862A5F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16ADD2-209E-F640-8C5C-08EDC7F3E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825" y="875741"/>
            <a:ext cx="3883025" cy="777875"/>
          </a:xfrm>
        </p:spPr>
        <p:txBody>
          <a:bodyPr/>
          <a:lstStyle/>
          <a:p>
            <a:r>
              <a:rPr lang="en-US" dirty="0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25777F-A371-4C4E-8ABC-9079C43F2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425238"/>
            <a:ext cx="3662111" cy="3168986"/>
          </a:xfrm>
        </p:spPr>
        <p:txBody>
          <a:bodyPr/>
          <a:lstStyle/>
          <a:p>
            <a:r>
              <a:rPr lang="en-US" dirty="0"/>
              <a:t>Bullet Tier 1</a:t>
            </a:r>
          </a:p>
          <a:p>
            <a:pPr lvl="1"/>
            <a:r>
              <a:rPr lang="en-US" dirty="0"/>
              <a:t>Bullet tier 2</a:t>
            </a:r>
          </a:p>
          <a:p>
            <a:pPr lvl="2"/>
            <a:r>
              <a:rPr lang="en-US" dirty="0"/>
              <a:t>Bullet tier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B18A-9F98-F14F-B380-AA96EEB4930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97565" y="1424712"/>
            <a:ext cx="3662111" cy="3168986"/>
          </a:xfrm>
        </p:spPr>
        <p:txBody>
          <a:bodyPr/>
          <a:lstStyle/>
          <a:p>
            <a:r>
              <a:rPr lang="en-US" dirty="0"/>
              <a:t>Bullet Tier 1</a:t>
            </a:r>
          </a:p>
          <a:p>
            <a:pPr lvl="1"/>
            <a:r>
              <a:rPr lang="en-US" dirty="0"/>
              <a:t>Bullet tier 2</a:t>
            </a:r>
          </a:p>
          <a:p>
            <a:pPr lvl="2"/>
            <a:r>
              <a:rPr lang="en-US" dirty="0"/>
              <a:t>Bullet tier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0731-C48D-6649-9253-7EF68D19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4054"/>
            <a:ext cx="7767637" cy="1036245"/>
          </a:xfrm>
        </p:spPr>
        <p:txBody>
          <a:bodyPr/>
          <a:lstStyle/>
          <a:p>
            <a:r>
              <a:rPr lang="en-US" dirty="0"/>
              <a:t>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2417-C362-F44F-A80C-1F7A36204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22" y="3260655"/>
            <a:ext cx="7767506" cy="907089"/>
          </a:xfrm>
        </p:spPr>
        <p:txBody>
          <a:bodyPr/>
          <a:lstStyle/>
          <a:p>
            <a:r>
              <a:rPr lang="en-US" dirty="0"/>
              <a:t>Thank You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1A6914-B6FA-52F7-AD94-7C99ECA5F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722" y="4167744"/>
            <a:ext cx="7767506" cy="409475"/>
          </a:xfrm>
        </p:spPr>
        <p:txBody>
          <a:bodyPr/>
          <a:lstStyle/>
          <a:p>
            <a:r>
              <a:rPr lang="en-US" dirty="0" err="1"/>
              <a:t>www.aupo.org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APOS PPT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659C70CADE44AB0C9DB10E39E201C" ma:contentTypeVersion="19" ma:contentTypeDescription="Create a new document." ma:contentTypeScope="" ma:versionID="1f4270d027867164806b38bf252998ed">
  <xsd:schema xmlns:xsd="http://www.w3.org/2001/XMLSchema" xmlns:xs="http://www.w3.org/2001/XMLSchema" xmlns:p="http://schemas.microsoft.com/office/2006/metadata/properties" xmlns:ns2="e1ee09f4-14ab-49b0-905a-6add1c10f644" xmlns:ns3="22ec06d1-5cec-4313-97e5-48cba22d23e8" targetNamespace="http://schemas.microsoft.com/office/2006/metadata/properties" ma:root="true" ma:fieldsID="d0c3c2e30902878ac23030f334135742" ns2:_="" ns3:_="">
    <xsd:import namespace="e1ee09f4-14ab-49b0-905a-6add1c10f644"/>
    <xsd:import namespace="22ec06d1-5cec-4313-97e5-48cba22d2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09f4-14ab-49b0-905a-6add1c10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8c6a90-e30b-4e8c-8629-86f9368c7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06d1-5cec-4313-97e5-48cba22d2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8a4918-9665-4984-9864-12f6e77d18ef}" ma:internalName="TaxCatchAll" ma:showField="CatchAllData" ma:web="22ec06d1-5cec-4313-97e5-48cba22d2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ec06d1-5cec-4313-97e5-48cba22d23e8" xsi:nil="true"/>
    <lcf76f155ced4ddcb4097134ff3c332f xmlns="e1ee09f4-14ab-49b0-905a-6add1c10f64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49092C-123B-44C1-9148-45D0082A7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09f4-14ab-49b0-905a-6add1c10f644"/>
    <ds:schemaRef ds:uri="22ec06d1-5cec-4313-97e5-48cba22d2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FB7616-F222-485E-A6DC-228E8886C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79355A-F524-4AFD-B834-F5A1EF430E5E}">
  <ds:schemaRefs>
    <ds:schemaRef ds:uri="e1ee09f4-14ab-49b0-905a-6add1c10f644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22ec06d1-5cec-4313-97e5-48cba22d23e8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AAPOS PPT_template_FINAL.potx</Template>
  <TotalTime>13</TotalTime>
  <Words>48</Words>
  <Application>Microsoft Macintosh PowerPoint</Application>
  <PresentationFormat>On-screen Show (16:9)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Fairfield LT Std Heavy</vt:lpstr>
      <vt:lpstr>Georgia</vt:lpstr>
      <vt:lpstr>Proxima Nova</vt:lpstr>
      <vt:lpstr>AAPOS PPT_template_FINAL</vt:lpstr>
      <vt:lpstr>PowerPoint Presentation</vt:lpstr>
      <vt:lpstr>Presentation Title</vt:lpstr>
      <vt:lpstr>Section Break</vt:lpstr>
      <vt:lpstr>Header</vt:lpstr>
      <vt:lpstr>Header</vt:lpstr>
      <vt:lpstr>Header</vt:lpstr>
      <vt:lpstr>Header</vt:lpstr>
      <vt:lpstr>Thank You</vt:lpstr>
    </vt:vector>
  </TitlesOfParts>
  <Company>Children's Eye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AAPOS.ORG</dc:title>
  <dc:creator>K. David Epley, M.D.</dc:creator>
  <cp:lastModifiedBy>Gina Minato</cp:lastModifiedBy>
  <cp:revision>2</cp:revision>
  <dcterms:created xsi:type="dcterms:W3CDTF">2010-04-06T15:44:51Z</dcterms:created>
  <dcterms:modified xsi:type="dcterms:W3CDTF">2025-11-05T20:33:55Z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0x010100A85659C70CADE44AB0C9DB10E39E201C</vt:lpwstr>
  </property>
  <property fmtid="{D5CDD505-2E9C-101B-9397-08002B2CF9AE}" pid="3" name="MediaServiceImageTags">
    <vt:lpwstr/>
  </property>
</Properties>
</file>