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17"/>
  </p:notesMasterIdLst>
  <p:handoutMasterIdLst>
    <p:handoutMasterId r:id="rId18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1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842E"/>
    <a:srgbClr val="DEBB48"/>
    <a:srgbClr val="232C64"/>
    <a:srgbClr val="ECC248"/>
    <a:srgbClr val="263C68"/>
    <a:srgbClr val="273A63"/>
    <a:srgbClr val="866A26"/>
    <a:srgbClr val="A51111"/>
    <a:srgbClr val="F5F6FF"/>
    <a:srgbClr val="FFF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8AD7C-3E41-C147-8059-94E1AA583D44}" v="98" dt="2024-12-04T01:23:07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99" d="100"/>
          <a:sy n="99" d="100"/>
        </p:scale>
        <p:origin x="340" y="60"/>
      </p:cViewPr>
      <p:guideLst>
        <p:guide orient="horz" pos="207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na Minato" userId="bcd8981e-b4c9-4a4c-a310-964a4c1faf2e" providerId="ADAL" clId="{E5CB2D2D-A3F5-ED4A-A48C-9A1A1266CDFE}"/>
    <pc:docChg chg="custSel modSld modMainMaster">
      <pc:chgData name="Gina Minato" userId="bcd8981e-b4c9-4a4c-a310-964a4c1faf2e" providerId="ADAL" clId="{E5CB2D2D-A3F5-ED4A-A48C-9A1A1266CDFE}" dt="2022-11-03T22:53:04.259" v="155"/>
      <pc:docMkLst>
        <pc:docMk/>
      </pc:docMkLst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352333538" sldId="339"/>
        </pc:sldMkLst>
      </pc:sldChg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4180588879" sldId="341"/>
        </pc:sldMkLst>
      </pc:sldChg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3590787345" sldId="342"/>
        </pc:sldMkLst>
      </pc:sldChg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2490308599" sldId="343"/>
        </pc:sldMkLst>
      </pc:sldChg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1509093432" sldId="344"/>
        </pc:sldMkLst>
      </pc:sldChg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216821078" sldId="346"/>
        </pc:sldMkLst>
      </pc:sldChg>
      <pc:sldChg chg="addSp delSp modSp">
        <pc:chgData name="Gina Minato" userId="bcd8981e-b4c9-4a4c-a310-964a4c1faf2e" providerId="ADAL" clId="{E5CB2D2D-A3F5-ED4A-A48C-9A1A1266CDFE}" dt="2022-11-03T22:53:04.259" v="155"/>
        <pc:sldMkLst>
          <pc:docMk/>
          <pc:sldMk cId="1580174726" sldId="347"/>
        </pc:sldMkLst>
      </pc:sldChg>
      <pc:sldMasterChg chg="modSldLayout">
        <pc:chgData name="Gina Minato" userId="bcd8981e-b4c9-4a4c-a310-964a4c1faf2e" providerId="ADAL" clId="{E5CB2D2D-A3F5-ED4A-A48C-9A1A1266CDFE}" dt="2022-11-03T22:52:47.553" v="152" actId="20577"/>
        <pc:sldMasterMkLst>
          <pc:docMk/>
          <pc:sldMasterMk cId="0" sldId="2147483674"/>
        </pc:sldMasterMkLst>
        <pc:sldLayoutChg chg="addSp delSp modSp mod">
          <pc:chgData name="Gina Minato" userId="bcd8981e-b4c9-4a4c-a310-964a4c1faf2e" providerId="ADAL" clId="{E5CB2D2D-A3F5-ED4A-A48C-9A1A1266CDFE}" dt="2022-11-03T22:35:39.206" v="3" actId="1076"/>
          <pc:sldLayoutMkLst>
            <pc:docMk/>
            <pc:sldMasterMk cId="0" sldId="2147483674"/>
            <pc:sldLayoutMk cId="623271999" sldId="2147484391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52:17.422" v="119" actId="1076"/>
          <pc:sldLayoutMkLst>
            <pc:docMk/>
            <pc:sldMasterMk cId="0" sldId="2147483674"/>
            <pc:sldLayoutMk cId="2054740774" sldId="2147484392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8:37.421" v="97" actId="29295"/>
          <pc:sldLayoutMkLst>
            <pc:docMk/>
            <pc:sldMasterMk cId="0" sldId="2147483674"/>
            <pc:sldLayoutMk cId="343661211" sldId="2147484393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8:48.304" v="98" actId="29295"/>
          <pc:sldLayoutMkLst>
            <pc:docMk/>
            <pc:sldMasterMk cId="0" sldId="2147483674"/>
            <pc:sldLayoutMk cId="1330446494" sldId="2147484394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6:58.663" v="55" actId="478"/>
          <pc:sldLayoutMkLst>
            <pc:docMk/>
            <pc:sldMasterMk cId="0" sldId="2147483674"/>
            <pc:sldLayoutMk cId="1214492094" sldId="2147484395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7:10.116" v="58" actId="478"/>
          <pc:sldLayoutMkLst>
            <pc:docMk/>
            <pc:sldMasterMk cId="0" sldId="2147483674"/>
            <pc:sldLayoutMk cId="136559123" sldId="2147484396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36:47.959" v="27"/>
          <pc:sldLayoutMkLst>
            <pc:docMk/>
            <pc:sldMasterMk cId="0" sldId="2147483674"/>
            <pc:sldLayoutMk cId="1636645265" sldId="2147484397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8:56.520" v="99" actId="29295"/>
          <pc:sldLayoutMkLst>
            <pc:docMk/>
            <pc:sldMasterMk cId="0" sldId="2147483674"/>
            <pc:sldLayoutMk cId="2126418079" sldId="2147484398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9:07.819" v="101" actId="29295"/>
          <pc:sldLayoutMkLst>
            <pc:docMk/>
            <pc:sldMasterMk cId="0" sldId="2147483674"/>
            <pc:sldLayoutMk cId="1673535161" sldId="2147484400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52:47.553" v="152" actId="20577"/>
          <pc:sldLayoutMkLst>
            <pc:docMk/>
            <pc:sldMasterMk cId="0" sldId="2147483674"/>
            <pc:sldLayoutMk cId="1512126168" sldId="2147484401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7:48.873" v="66" actId="478"/>
          <pc:sldLayoutMkLst>
            <pc:docMk/>
            <pc:sldMasterMk cId="0" sldId="2147483674"/>
            <pc:sldLayoutMk cId="1843145209" sldId="2147484406"/>
          </pc:sldLayoutMkLst>
        </pc:sldLayoutChg>
        <pc:sldLayoutChg chg="addSp delSp modSp mod">
          <pc:chgData name="Gina Minato" userId="bcd8981e-b4c9-4a4c-a310-964a4c1faf2e" providerId="ADAL" clId="{E5CB2D2D-A3F5-ED4A-A48C-9A1A1266CDFE}" dt="2022-11-03T22:49:02.354" v="100" actId="29295"/>
          <pc:sldLayoutMkLst>
            <pc:docMk/>
            <pc:sldMasterMk cId="0" sldId="2147483674"/>
            <pc:sldLayoutMk cId="0" sldId="2147484407"/>
          </pc:sldLayoutMkLst>
        </pc:sldLayoutChg>
      </pc:sldMasterChg>
    </pc:docChg>
  </pc:docChgLst>
  <pc:docChgLst>
    <pc:chgData name="Gina Minato" userId="bcd8981e-b4c9-4a4c-a310-964a4c1faf2e" providerId="ADAL" clId="{46540DD2-7AF3-9049-A834-1AEA08CB9E53}"/>
    <pc:docChg chg="">
      <pc:chgData name="Gina Minato" userId="bcd8981e-b4c9-4a4c-a310-964a4c1faf2e" providerId="ADAL" clId="{46540DD2-7AF3-9049-A834-1AEA08CB9E53}" dt="2020-12-08T22:10:21.675" v="0" actId="2696"/>
      <pc:docMkLst>
        <pc:docMk/>
      </pc:docMkLst>
      <pc:sldMasterChg chg="delSldLayout">
        <pc:chgData name="Gina Minato" userId="bcd8981e-b4c9-4a4c-a310-964a4c1faf2e" providerId="ADAL" clId="{46540DD2-7AF3-9049-A834-1AEA08CB9E53}" dt="2020-12-08T22:10:21.675" v="0" actId="2696"/>
        <pc:sldMasterMkLst>
          <pc:docMk/>
          <pc:sldMasterMk cId="0" sldId="2147483674"/>
        </pc:sldMasterMkLst>
        <pc:sldLayoutChg chg="del">
          <pc:chgData name="Gina Minato" userId="bcd8981e-b4c9-4a4c-a310-964a4c1faf2e" providerId="ADAL" clId="{46540DD2-7AF3-9049-A834-1AEA08CB9E53}" dt="2020-12-08T22:10:21.675" v="0" actId="2696"/>
          <pc:sldLayoutMkLst>
            <pc:docMk/>
            <pc:sldMasterMk cId="0" sldId="2147483674"/>
            <pc:sldLayoutMk cId="9881994" sldId="2147484405"/>
          </pc:sldLayoutMkLst>
        </pc:sldLayoutChg>
      </pc:sldMasterChg>
    </pc:docChg>
  </pc:docChgLst>
  <pc:docChgLst>
    <pc:chgData name="Gina Minato" userId="bcd8981e-b4c9-4a4c-a310-964a4c1faf2e" providerId="ADAL" clId="{283C0A4D-87A4-3A49-B336-018593393CCF}"/>
    <pc:docChg chg="undo custSel addSld delSld modSld modMainMaster">
      <pc:chgData name="Gina Minato" userId="bcd8981e-b4c9-4a4c-a310-964a4c1faf2e" providerId="ADAL" clId="{283C0A4D-87A4-3A49-B336-018593393CCF}" dt="2021-12-03T04:43:14.908" v="641" actId="2696"/>
      <pc:docMkLst>
        <pc:docMk/>
      </pc:docMkLst>
      <pc:sldChg chg="addSp delSp modSp 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352333538" sldId="339"/>
        </pc:sldMkLst>
      </pc:sldChg>
      <pc:sldChg chg="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2873424064" sldId="340"/>
        </pc:sldMkLst>
      </pc:sldChg>
      <pc:sldChg chg="addSp delSp modSp 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4180588879" sldId="341"/>
        </pc:sldMkLst>
      </pc:sldChg>
      <pc:sldChg chg="addSp delSp modSp 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3590787345" sldId="342"/>
        </pc:sldMkLst>
      </pc:sldChg>
      <pc:sldChg chg="addSp delSp modSp 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2490308599" sldId="343"/>
        </pc:sldMkLst>
      </pc:sldChg>
      <pc:sldChg chg="addSp delSp modSp 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1509093432" sldId="344"/>
        </pc:sldMkLst>
      </pc:sldChg>
      <pc:sldChg chg="del mod chgLayout">
        <pc:chgData name="Gina Minato" userId="bcd8981e-b4c9-4a4c-a310-964a4c1faf2e" providerId="ADAL" clId="{283C0A4D-87A4-3A49-B336-018593393CCF}" dt="2021-12-03T02:04:17.121" v="262" actId="2696"/>
        <pc:sldMkLst>
          <pc:docMk/>
          <pc:sldMk cId="4176178526" sldId="345"/>
        </pc:sldMkLst>
      </pc:sldChg>
      <pc:sldChg chg="addSp delSp modSp mod chgLayout">
        <pc:chgData name="Gina Minato" userId="bcd8981e-b4c9-4a4c-a310-964a4c1faf2e" providerId="ADAL" clId="{283C0A4D-87A4-3A49-B336-018593393CCF}" dt="2021-12-03T02:19:47.562" v="627" actId="6264"/>
        <pc:sldMkLst>
          <pc:docMk/>
          <pc:sldMk cId="216821078" sldId="346"/>
        </pc:sldMkLst>
      </pc:sldChg>
      <pc:sldChg chg="addSp delSp modSp new mod">
        <pc:chgData name="Gina Minato" userId="bcd8981e-b4c9-4a4c-a310-964a4c1faf2e" providerId="ADAL" clId="{283C0A4D-87A4-3A49-B336-018593393CCF}" dt="2021-12-03T02:20:14.500" v="633" actId="20577"/>
        <pc:sldMkLst>
          <pc:docMk/>
          <pc:sldMk cId="1580174726" sldId="347"/>
        </pc:sldMkLst>
      </pc:sldChg>
      <pc:sldMasterChg chg="delSldLayout modSldLayout">
        <pc:chgData name="Gina Minato" userId="bcd8981e-b4c9-4a4c-a310-964a4c1faf2e" providerId="ADAL" clId="{283C0A4D-87A4-3A49-B336-018593393CCF}" dt="2021-12-03T04:43:14.908" v="641" actId="2696"/>
        <pc:sldMasterMkLst>
          <pc:docMk/>
          <pc:sldMasterMk cId="0" sldId="2147483674"/>
        </pc:sldMasterMkLst>
        <pc:sldLayoutChg chg="addSp delSp modSp mod">
          <pc:chgData name="Gina Minato" userId="bcd8981e-b4c9-4a4c-a310-964a4c1faf2e" providerId="ADAL" clId="{283C0A4D-87A4-3A49-B336-018593393CCF}" dt="2021-12-03T02:19:41.567" v="626" actId="1076"/>
          <pc:sldLayoutMkLst>
            <pc:docMk/>
            <pc:sldMasterMk cId="0" sldId="2147483674"/>
            <pc:sldLayoutMk cId="623271999" sldId="2147484391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07:10.310" v="310" actId="1076"/>
          <pc:sldLayoutMkLst>
            <pc:docMk/>
            <pc:sldMasterMk cId="0" sldId="2147483674"/>
            <pc:sldLayoutMk cId="2054740774" sldId="2147484392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17:35.391" v="608" actId="732"/>
          <pc:sldLayoutMkLst>
            <pc:docMk/>
            <pc:sldMasterMk cId="0" sldId="2147483674"/>
            <pc:sldLayoutMk cId="343661211" sldId="2147484393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17:45.676" v="610" actId="167"/>
          <pc:sldLayoutMkLst>
            <pc:docMk/>
            <pc:sldMasterMk cId="0" sldId="2147483674"/>
            <pc:sldLayoutMk cId="1330446494" sldId="2147484394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04:03.614" v="260" actId="14100"/>
          <pc:sldLayoutMkLst>
            <pc:docMk/>
            <pc:sldMasterMk cId="0" sldId="2147483674"/>
            <pc:sldLayoutMk cId="1214492094" sldId="2147484395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1:56:52.754" v="34"/>
          <pc:sldLayoutMkLst>
            <pc:docMk/>
            <pc:sldMasterMk cId="0" sldId="2147483674"/>
            <pc:sldLayoutMk cId="136559123" sldId="2147484396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18:02.314" v="613" actId="478"/>
          <pc:sldLayoutMkLst>
            <pc:docMk/>
            <pc:sldMasterMk cId="0" sldId="2147483674"/>
            <pc:sldLayoutMk cId="1636645265" sldId="2147484397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18:09.435" v="615" actId="167"/>
          <pc:sldLayoutMkLst>
            <pc:docMk/>
            <pc:sldMasterMk cId="0" sldId="2147483674"/>
            <pc:sldLayoutMk cId="2126418079" sldId="2147484398"/>
          </pc:sldLayoutMkLst>
        </pc:sldLayoutChg>
        <pc:sldLayoutChg chg="addSp delSp modSp del mod">
          <pc:chgData name="Gina Minato" userId="bcd8981e-b4c9-4a4c-a310-964a4c1faf2e" providerId="ADAL" clId="{283C0A4D-87A4-3A49-B336-018593393CCF}" dt="2021-12-03T04:43:14.908" v="641" actId="2696"/>
          <pc:sldLayoutMkLst>
            <pc:docMk/>
            <pc:sldMasterMk cId="0" sldId="2147483674"/>
            <pc:sldLayoutMk cId="285800379" sldId="2147484399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19:04.324" v="623" actId="14100"/>
          <pc:sldLayoutMkLst>
            <pc:docMk/>
            <pc:sldMasterMk cId="0" sldId="2147483674"/>
            <pc:sldLayoutMk cId="1673535161" sldId="2147484400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1:58:25.468" v="76" actId="14100"/>
          <pc:sldLayoutMkLst>
            <pc:docMk/>
            <pc:sldMasterMk cId="0" sldId="2147483674"/>
            <pc:sldLayoutMk cId="1512126168" sldId="2147484401"/>
          </pc:sldLayoutMkLst>
        </pc:sldLayoutChg>
        <pc:sldLayoutChg chg="addSp delSp modSp mod setBg">
          <pc:chgData name="Gina Minato" userId="bcd8981e-b4c9-4a4c-a310-964a4c1faf2e" providerId="ADAL" clId="{283C0A4D-87A4-3A49-B336-018593393CCF}" dt="2021-12-03T02:22:49.381" v="640" actId="478"/>
          <pc:sldLayoutMkLst>
            <pc:docMk/>
            <pc:sldMasterMk cId="0" sldId="2147483674"/>
            <pc:sldLayoutMk cId="1843145209" sldId="2147484406"/>
          </pc:sldLayoutMkLst>
        </pc:sldLayoutChg>
        <pc:sldLayoutChg chg="addSp delSp modSp mod">
          <pc:chgData name="Gina Minato" userId="bcd8981e-b4c9-4a4c-a310-964a4c1faf2e" providerId="ADAL" clId="{283C0A4D-87A4-3A49-B336-018593393CCF}" dt="2021-12-03T02:18:15.904" v="617" actId="167"/>
          <pc:sldLayoutMkLst>
            <pc:docMk/>
            <pc:sldMasterMk cId="0" sldId="2147483674"/>
            <pc:sldLayoutMk cId="0" sldId="2147484407"/>
          </pc:sldLayoutMkLst>
        </pc:sldLayoutChg>
      </pc:sldMasterChg>
    </pc:docChg>
  </pc:docChgLst>
  <pc:docChgLst>
    <pc:chgData name="Gina Minato" userId="bcd8981e-b4c9-4a4c-a310-964a4c1faf2e" providerId="ADAL" clId="{8148AD7C-3E41-C147-8059-94E1AA583D44}"/>
    <pc:docChg chg="undo custSel addSld delSld modSld modMainMaster">
      <pc:chgData name="Gina Minato" userId="bcd8981e-b4c9-4a4c-a310-964a4c1faf2e" providerId="ADAL" clId="{8148AD7C-3E41-C147-8059-94E1AA583D44}" dt="2024-12-04T01:23:12.314" v="542" actId="1076"/>
      <pc:docMkLst>
        <pc:docMk/>
      </pc:docMkLst>
      <pc:sldChg chg="del">
        <pc:chgData name="Gina Minato" userId="bcd8981e-b4c9-4a4c-a310-964a4c1faf2e" providerId="ADAL" clId="{8148AD7C-3E41-C147-8059-94E1AA583D44}" dt="2024-11-21T02:05:40.663" v="60" actId="2696"/>
        <pc:sldMkLst>
          <pc:docMk/>
          <pc:sldMk cId="3672381168" sldId="256"/>
        </pc:sldMkLst>
      </pc:sldChg>
      <pc:sldChg chg="addSp delSp modSp mod modClrScheme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3099700648" sldId="257"/>
        </pc:sldMkLst>
        <pc:picChg chg="add del mod">
          <ac:chgData name="Gina Minato" userId="bcd8981e-b4c9-4a4c-a310-964a4c1faf2e" providerId="ADAL" clId="{8148AD7C-3E41-C147-8059-94E1AA583D44}" dt="2024-12-04T01:06:45.518" v="439" actId="478"/>
          <ac:picMkLst>
            <pc:docMk/>
            <pc:sldMk cId="3099700648" sldId="257"/>
            <ac:picMk id="2" creationId="{5C5ECF98-9879-8DF7-7C08-291A625D5542}"/>
          </ac:picMkLst>
        </pc:pic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1461548163" sldId="258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461548163" sldId="258"/>
            <ac:spMk id="2" creationId="{33CA040A-EF06-F3F7-54C8-C28B967FD43F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461548163" sldId="258"/>
            <ac:spMk id="3" creationId="{413ED2D4-C854-59E6-5E0B-74F1416EC5C8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461548163" sldId="258"/>
            <ac:spMk id="4" creationId="{8B4FF48E-085D-B1A1-9654-579646C5225A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461548163" sldId="258"/>
            <ac:spMk id="5" creationId="{16828B46-1EE7-8889-2AF5-D1482836EF97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196025950" sldId="259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96025950" sldId="259"/>
            <ac:spMk id="2" creationId="{0AB50534-77EA-F117-A1D3-D13B54913CF2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96025950" sldId="259"/>
            <ac:spMk id="3" creationId="{AAC2F591-BD22-5F8E-E258-7C5A83269A82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2293124276" sldId="260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293124276" sldId="260"/>
            <ac:spMk id="2" creationId="{C4C2EE3B-92FC-C67B-A9D1-DA9D63A47E13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293124276" sldId="260"/>
            <ac:spMk id="3" creationId="{73771005-6380-0411-6A17-FD0D4EE573B1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293124276" sldId="260"/>
            <ac:spMk id="4" creationId="{9783D126-38AA-209A-9729-B25EA9E3268F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293124276" sldId="260"/>
            <ac:spMk id="5" creationId="{575CAB08-5B83-1218-DEC3-95662DABF7D6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635132853" sldId="261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635132853" sldId="261"/>
            <ac:spMk id="2" creationId="{A93AC5A1-E417-C0A2-C6E7-762729A6E28C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635132853" sldId="261"/>
            <ac:spMk id="3" creationId="{03103807-3904-B733-2FE6-BF66D17299C6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635132853" sldId="261"/>
            <ac:spMk id="4" creationId="{5DEA35ED-4F8A-496A-D054-36D0EC6AF9F2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635132853" sldId="261"/>
            <ac:spMk id="5" creationId="{F27CBBAC-B29E-D74F-3182-D1182E57093D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2841933144" sldId="262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841933144" sldId="262"/>
            <ac:spMk id="2" creationId="{BF3703CD-CE2D-0303-B33F-3409E984446D}"/>
          </ac:spMkLst>
        </pc:spChg>
        <pc:spChg chg="del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841933144" sldId="262"/>
            <ac:spMk id="3" creationId="{E779DB3A-0E81-13EA-36B9-A4AA58F18D53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841933144" sldId="262"/>
            <ac:spMk id="4" creationId="{E40DA09F-B30A-0076-2DC7-8ADA27403DC7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841933144" sldId="262"/>
            <ac:spMk id="5" creationId="{BE68A711-2491-899A-FF91-1A7A5687B329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841933144" sldId="262"/>
            <ac:spMk id="6" creationId="{D302801E-857C-C253-F5F4-3BFCF2F9C78D}"/>
          </ac:spMkLst>
        </pc:spChg>
        <pc:spChg chg="add 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841933144" sldId="262"/>
            <ac:spMk id="7" creationId="{C4D674B1-BB1B-10C2-8F46-B15D6C5F3E5C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3605677068" sldId="263"/>
        </pc:sldMkLst>
        <pc:spChg chg="del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2" creationId="{B94D06D6-DF81-85B9-0F84-99C419DCDF1B}"/>
          </ac:spMkLst>
        </pc:spChg>
        <pc:spChg chg="del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3" creationId="{85AD6931-A785-842E-EAE3-1601DA64819A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4" creationId="{A79313F7-289F-E9B2-C836-30EF439CAD67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5" creationId="{D7589556-F503-FEFC-786B-34A6D11C51A0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6" creationId="{C0FBA9FB-CB02-893C-B472-81111FEE7819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7" creationId="{4C50B21C-FF2C-D1E7-E811-DB0F392E48D7}"/>
          </ac:spMkLst>
        </pc:spChg>
        <pc:spChg chg="add 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8" creationId="{92D7FD51-D297-3DA4-678B-2B719B6BA11F}"/>
          </ac:spMkLst>
        </pc:spChg>
        <pc:spChg chg="add 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605677068" sldId="263"/>
            <ac:spMk id="9" creationId="{03A1D008-D840-C7AE-0DAB-364D4A64F434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4111732841" sldId="264"/>
        </pc:sldMkLst>
        <pc:spChg chg="del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4111732841" sldId="264"/>
            <ac:spMk id="2" creationId="{5759A7D3-90D8-3BA5-F314-9861FCDD681E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4111732841" sldId="264"/>
            <ac:spMk id="3" creationId="{5340AF93-248F-B366-15E3-765E0489C8D8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4111732841" sldId="264"/>
            <ac:spMk id="4" creationId="{4D4C1CD8-8FFC-B13A-1EF1-3B88831EFBB9}"/>
          </ac:spMkLst>
        </pc:spChg>
        <pc:spChg chg="add 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4111732841" sldId="264"/>
            <ac:spMk id="5" creationId="{D41B5838-49AE-E3D4-4B55-A6D82CFB539D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701587247" sldId="265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701587247" sldId="265"/>
            <ac:spMk id="2" creationId="{F8A8EFAF-1896-1C16-A12F-C09FB912112C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701587247" sldId="265"/>
            <ac:spMk id="3" creationId="{E998243F-0B34-B78D-1D12-916225F7D8EB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701587247" sldId="265"/>
            <ac:spMk id="4" creationId="{B21C8730-4095-7404-08A3-FAC3C98C55EB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701587247" sldId="265"/>
            <ac:spMk id="5" creationId="{6BB92260-B1C0-3546-42A0-4FCDA71A2369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701587247" sldId="265"/>
            <ac:spMk id="6" creationId="{072481A4-5132-1C6B-D571-E8C3F9331A23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701587247" sldId="265"/>
            <ac:spMk id="7" creationId="{E9CE6054-B2E1-F499-BF39-AAE0BF03F4C5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2676970711" sldId="266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676970711" sldId="266"/>
            <ac:spMk id="2" creationId="{1F844218-8C07-4DF3-DFA2-B7A230B10BC2}"/>
          </ac:spMkLst>
        </pc:spChg>
        <pc:spChg chg="del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676970711" sldId="266"/>
            <ac:spMk id="3" creationId="{3AF9FF77-0797-8636-D88A-11238E6F51F9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676970711" sldId="266"/>
            <ac:spMk id="4" creationId="{B7BBB8F5-5723-8008-2092-7C8CF9FB86A9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676970711" sldId="266"/>
            <ac:spMk id="5" creationId="{B26311CF-4295-4E1E-1AD7-BA4D2E77D486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676970711" sldId="266"/>
            <ac:spMk id="6" creationId="{15708457-D40D-B309-2FD9-6257849624C9}"/>
          </ac:spMkLst>
        </pc:spChg>
        <pc:spChg chg="add 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2676970711" sldId="266"/>
            <ac:spMk id="7" creationId="{1FD9C35E-F2E0-8F91-C82B-6B96C80BC69C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3249191629" sldId="267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249191629" sldId="267"/>
            <ac:spMk id="2" creationId="{63E97743-0F66-CABC-56C4-C7463D604996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3249191629" sldId="267"/>
            <ac:spMk id="3" creationId="{B7EB6717-2B5A-1382-302F-0C5FBE7CF015}"/>
          </ac:spMkLst>
        </pc:spChg>
      </pc:sldChg>
      <pc:sldChg chg="addSp delSp modSp new mod chgLayout">
        <pc:chgData name="Gina Minato" userId="bcd8981e-b4c9-4a4c-a310-964a4c1faf2e" providerId="ADAL" clId="{8148AD7C-3E41-C147-8059-94E1AA583D44}" dt="2024-12-04T01:15:08.437" v="491" actId="6264"/>
        <pc:sldMkLst>
          <pc:docMk/>
          <pc:sldMk cId="1637411186" sldId="268"/>
        </pc:sldMkLst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637411186" sldId="268"/>
            <ac:spMk id="2" creationId="{47311FCD-272D-719A-E6D0-1CD0DBD7EDC4}"/>
          </ac:spMkLst>
        </pc:spChg>
        <pc:spChg chg="mod or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637411186" sldId="268"/>
            <ac:spMk id="3" creationId="{5C517C6A-71A2-92B4-E92D-A83554B8CE26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637411186" sldId="268"/>
            <ac:spMk id="4" creationId="{D5D20E32-9CB0-3A5C-6F1B-9E3140CEDDF0}"/>
          </ac:spMkLst>
        </pc:spChg>
        <pc:spChg chg="add del mod">
          <ac:chgData name="Gina Minato" userId="bcd8981e-b4c9-4a4c-a310-964a4c1faf2e" providerId="ADAL" clId="{8148AD7C-3E41-C147-8059-94E1AA583D44}" dt="2024-12-04T01:15:08.437" v="491" actId="6264"/>
          <ac:spMkLst>
            <pc:docMk/>
            <pc:sldMk cId="1637411186" sldId="268"/>
            <ac:spMk id="5" creationId="{63B2CFCC-1AF7-1A7D-1022-135863D76763}"/>
          </ac:spMkLst>
        </pc:spChg>
      </pc:sldChg>
      <pc:sldMasterChg chg="modSldLayout">
        <pc:chgData name="Gina Minato" userId="bcd8981e-b4c9-4a4c-a310-964a4c1faf2e" providerId="ADAL" clId="{8148AD7C-3E41-C147-8059-94E1AA583D44}" dt="2024-12-04T01:23:12.314" v="542" actId="1076"/>
        <pc:sldMasterMkLst>
          <pc:docMk/>
          <pc:sldMasterMk cId="0" sldId="2147483674"/>
        </pc:sldMasterMkLst>
        <pc:sldLayoutChg chg="addSp delSp modSp mod">
          <pc:chgData name="Gina Minato" userId="bcd8981e-b4c9-4a4c-a310-964a4c1faf2e" providerId="ADAL" clId="{8148AD7C-3E41-C147-8059-94E1AA583D44}" dt="2024-12-04T01:23:12.314" v="542" actId="1076"/>
          <pc:sldLayoutMkLst>
            <pc:docMk/>
            <pc:sldMasterMk cId="0" sldId="2147483674"/>
            <pc:sldLayoutMk cId="623271999" sldId="2147484391"/>
          </pc:sldLayoutMkLst>
          <pc:picChg chg="add del mod">
            <ac:chgData name="Gina Minato" userId="bcd8981e-b4c9-4a4c-a310-964a4c1faf2e" providerId="ADAL" clId="{8148AD7C-3E41-C147-8059-94E1AA583D44}" dt="2024-12-04T01:12:41.993" v="440" actId="478"/>
            <ac:picMkLst>
              <pc:docMk/>
              <pc:sldMasterMk cId="0" sldId="2147483674"/>
              <pc:sldLayoutMk cId="623271999" sldId="2147484391"/>
              <ac:picMk id="2" creationId="{23F25E71-1733-24A9-3C03-A72D0B35A380}"/>
            </ac:picMkLst>
          </pc:picChg>
          <pc:picChg chg="add del mod">
            <ac:chgData name="Gina Minato" userId="bcd8981e-b4c9-4a4c-a310-964a4c1faf2e" providerId="ADAL" clId="{8148AD7C-3E41-C147-8059-94E1AA583D44}" dt="2024-12-04T01:20:43.952" v="492" actId="478"/>
            <ac:picMkLst>
              <pc:docMk/>
              <pc:sldMasterMk cId="0" sldId="2147483674"/>
              <pc:sldLayoutMk cId="623271999" sldId="2147484391"/>
              <ac:picMk id="3" creationId="{A007F5FC-B23F-5D78-C3E0-94D370433F9B}"/>
            </ac:picMkLst>
          </pc:picChg>
          <pc:picChg chg="add mod">
            <ac:chgData name="Gina Minato" userId="bcd8981e-b4c9-4a4c-a310-964a4c1faf2e" providerId="ADAL" clId="{8148AD7C-3E41-C147-8059-94E1AA583D44}" dt="2024-12-04T01:23:12.314" v="542" actId="1076"/>
            <ac:picMkLst>
              <pc:docMk/>
              <pc:sldMasterMk cId="0" sldId="2147483674"/>
              <pc:sldLayoutMk cId="623271999" sldId="2147484391"/>
              <ac:picMk id="4" creationId="{274839DC-CFEF-EDFA-859A-D49E8E7E2266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3:02.174" v="539" actId="1076"/>
          <pc:sldLayoutMkLst>
            <pc:docMk/>
            <pc:sldMasterMk cId="0" sldId="2147483674"/>
            <pc:sldLayoutMk cId="2054740774" sldId="2147484392"/>
          </pc:sldLayoutMkLst>
          <pc:picChg chg="add del mod">
            <ac:chgData name="Gina Minato" userId="bcd8981e-b4c9-4a4c-a310-964a4c1faf2e" providerId="ADAL" clId="{8148AD7C-3E41-C147-8059-94E1AA583D44}" dt="2024-12-04T01:13:15.781" v="450" actId="21"/>
            <ac:picMkLst>
              <pc:docMk/>
              <pc:sldMasterMk cId="0" sldId="2147483674"/>
              <pc:sldLayoutMk cId="2054740774" sldId="2147484392"/>
              <ac:picMk id="4" creationId="{A42F140C-EE2D-1D65-C26A-2B2F275DBD72}"/>
            </ac:picMkLst>
          </pc:picChg>
          <pc:picChg chg="add del mod">
            <ac:chgData name="Gina Minato" userId="bcd8981e-b4c9-4a4c-a310-964a4c1faf2e" providerId="ADAL" clId="{8148AD7C-3E41-C147-8059-94E1AA583D44}" dt="2024-12-04T01:21:41.851" v="505" actId="21"/>
            <ac:picMkLst>
              <pc:docMk/>
              <pc:sldMasterMk cId="0" sldId="2147483674"/>
              <pc:sldLayoutMk cId="2054740774" sldId="2147484392"/>
              <ac:picMk id="4" creationId="{BECBB72A-61A7-744F-3BDF-71C4541DBA25}"/>
            </ac:picMkLst>
          </pc:picChg>
          <pc:picChg chg="add del mod">
            <ac:chgData name="Gina Minato" userId="bcd8981e-b4c9-4a4c-a310-964a4c1faf2e" providerId="ADAL" clId="{8148AD7C-3E41-C147-8059-94E1AA583D44}" dt="2024-12-04T01:13:17.588" v="451" actId="478"/>
            <ac:picMkLst>
              <pc:docMk/>
              <pc:sldMasterMk cId="0" sldId="2147483674"/>
              <pc:sldLayoutMk cId="2054740774" sldId="2147484392"/>
              <ac:picMk id="5" creationId="{DD5A2CEB-05DB-8BAF-9C1B-86170EF5B769}"/>
            </ac:picMkLst>
          </pc:picChg>
          <pc:picChg chg="add mod">
            <ac:chgData name="Gina Minato" userId="bcd8981e-b4c9-4a4c-a310-964a4c1faf2e" providerId="ADAL" clId="{8148AD7C-3E41-C147-8059-94E1AA583D44}" dt="2024-12-04T01:23:02.174" v="539" actId="1076"/>
            <ac:picMkLst>
              <pc:docMk/>
              <pc:sldMasterMk cId="0" sldId="2147483674"/>
              <pc:sldLayoutMk cId="2054740774" sldId="2147484392"/>
              <ac:picMk id="5" creationId="{FE58610F-08B9-AAAC-B2EF-DBC5F343AF1A}"/>
            </ac:picMkLst>
          </pc:picChg>
          <pc:picChg chg="add del mod">
            <ac:chgData name="Gina Minato" userId="bcd8981e-b4c9-4a4c-a310-964a4c1faf2e" providerId="ADAL" clId="{8148AD7C-3E41-C147-8059-94E1AA583D44}" dt="2024-12-04T01:21:42.631" v="506" actId="478"/>
            <ac:picMkLst>
              <pc:docMk/>
              <pc:sldMasterMk cId="0" sldId="2147483674"/>
              <pc:sldLayoutMk cId="2054740774" sldId="2147484392"/>
              <ac:picMk id="6" creationId="{9F4EFAE9-18AB-5561-E17E-78CC64AFFF76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24.918" v="522"/>
          <pc:sldLayoutMkLst>
            <pc:docMk/>
            <pc:sldMasterMk cId="0" sldId="2147483674"/>
            <pc:sldLayoutMk cId="343661211" sldId="2147484393"/>
          </pc:sldLayoutMkLst>
          <pc:picChg chg="add del mod">
            <ac:chgData name="Gina Minato" userId="bcd8981e-b4c9-4a4c-a310-964a4c1faf2e" providerId="ADAL" clId="{8148AD7C-3E41-C147-8059-94E1AA583D44}" dt="2024-12-04T01:22:23.088" v="520" actId="21"/>
            <ac:picMkLst>
              <pc:docMk/>
              <pc:sldMasterMk cId="0" sldId="2147483674"/>
              <pc:sldLayoutMk cId="343661211" sldId="2147484393"/>
              <ac:picMk id="5" creationId="{CABAB140-C8CD-7D2F-F554-9F6E2E9E5048}"/>
            </ac:picMkLst>
          </pc:picChg>
          <pc:picChg chg="add del mod">
            <ac:chgData name="Gina Minato" userId="bcd8981e-b4c9-4a4c-a310-964a4c1faf2e" providerId="ADAL" clId="{8148AD7C-3E41-C147-8059-94E1AA583D44}" dt="2024-12-04T01:13:47.924" v="463" actId="21"/>
            <ac:picMkLst>
              <pc:docMk/>
              <pc:sldMasterMk cId="0" sldId="2147483674"/>
              <pc:sldLayoutMk cId="343661211" sldId="2147484393"/>
              <ac:picMk id="5" creationId="{FAC75FAC-21AF-02E6-F225-AEA7226C5184}"/>
            </ac:picMkLst>
          </pc:picChg>
          <pc:picChg chg="add del mod">
            <ac:chgData name="Gina Minato" userId="bcd8981e-b4c9-4a4c-a310-964a4c1faf2e" providerId="ADAL" clId="{8148AD7C-3E41-C147-8059-94E1AA583D44}" dt="2024-12-04T01:22:23.821" v="521" actId="478"/>
            <ac:picMkLst>
              <pc:docMk/>
              <pc:sldMasterMk cId="0" sldId="2147483674"/>
              <pc:sldLayoutMk cId="343661211" sldId="2147484393"/>
              <ac:picMk id="6" creationId="{B55AA241-FE77-CBB8-8A37-EFE3A9E47332}"/>
            </ac:picMkLst>
          </pc:picChg>
          <pc:picChg chg="add mod">
            <ac:chgData name="Gina Minato" userId="bcd8981e-b4c9-4a4c-a310-964a4c1faf2e" providerId="ADAL" clId="{8148AD7C-3E41-C147-8059-94E1AA583D44}" dt="2024-12-04T01:22:24.918" v="522"/>
            <ac:picMkLst>
              <pc:docMk/>
              <pc:sldMasterMk cId="0" sldId="2147483674"/>
              <pc:sldLayoutMk cId="343661211" sldId="2147484393"/>
              <ac:picMk id="7" creationId="{31287FB4-F4AC-BDB5-7D4A-9C26613B32C4}"/>
            </ac:picMkLst>
          </pc:picChg>
          <pc:picChg chg="add del mod">
            <ac:chgData name="Gina Minato" userId="bcd8981e-b4c9-4a4c-a310-964a4c1faf2e" providerId="ADAL" clId="{8148AD7C-3E41-C147-8059-94E1AA583D44}" dt="2024-12-04T01:13:48.998" v="464" actId="478"/>
            <ac:picMkLst>
              <pc:docMk/>
              <pc:sldMasterMk cId="0" sldId="2147483674"/>
              <pc:sldLayoutMk cId="343661211" sldId="2147484393"/>
              <ac:picMk id="7" creationId="{EEAABE77-152F-BC07-10DB-FFD187B36162}"/>
            </ac:picMkLst>
          </pc:picChg>
          <pc:picChg chg="add del mod modCrop">
            <ac:chgData name="Gina Minato" userId="bcd8981e-b4c9-4a4c-a310-964a4c1faf2e" providerId="ADAL" clId="{8148AD7C-3E41-C147-8059-94E1AA583D44}" dt="2024-12-04T01:14:37.971" v="486" actId="478"/>
            <ac:picMkLst>
              <pc:docMk/>
              <pc:sldMasterMk cId="0" sldId="2147483674"/>
              <pc:sldLayoutMk cId="343661211" sldId="2147484393"/>
              <ac:picMk id="9" creationId="{61EBF76E-59C3-0026-BA62-4EBEBD4C8B6E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29.240" v="524"/>
          <pc:sldLayoutMkLst>
            <pc:docMk/>
            <pc:sldMasterMk cId="0" sldId="2147483674"/>
            <pc:sldLayoutMk cId="1330446494" sldId="2147484394"/>
          </pc:sldLayoutMkLst>
          <pc:picChg chg="add del mod">
            <ac:chgData name="Gina Minato" userId="bcd8981e-b4c9-4a4c-a310-964a4c1faf2e" providerId="ADAL" clId="{8148AD7C-3E41-C147-8059-94E1AA583D44}" dt="2024-12-04T01:13:52.536" v="466" actId="478"/>
            <ac:picMkLst>
              <pc:docMk/>
              <pc:sldMasterMk cId="0" sldId="2147483674"/>
              <pc:sldLayoutMk cId="1330446494" sldId="2147484394"/>
              <ac:picMk id="2" creationId="{46FA6E22-DD8F-5CC3-1729-866D9B340330}"/>
            </ac:picMkLst>
          </pc:picChg>
          <pc:picChg chg="add mod">
            <ac:chgData name="Gina Minato" userId="bcd8981e-b4c9-4a4c-a310-964a4c1faf2e" providerId="ADAL" clId="{8148AD7C-3E41-C147-8059-94E1AA583D44}" dt="2024-12-04T01:22:29.240" v="524"/>
            <ac:picMkLst>
              <pc:docMk/>
              <pc:sldMasterMk cId="0" sldId="2147483674"/>
              <pc:sldLayoutMk cId="1330446494" sldId="2147484394"/>
              <ac:picMk id="2" creationId="{C8A65D47-4C19-3AD8-B515-7AA1E991792D}"/>
            </ac:picMkLst>
          </pc:picChg>
          <pc:picChg chg="add del mod">
            <ac:chgData name="Gina Minato" userId="bcd8981e-b4c9-4a4c-a310-964a4c1faf2e" providerId="ADAL" clId="{8148AD7C-3E41-C147-8059-94E1AA583D44}" dt="2024-12-04T01:14:36.171" v="485" actId="478"/>
            <ac:picMkLst>
              <pc:docMk/>
              <pc:sldMasterMk cId="0" sldId="2147483674"/>
              <pc:sldLayoutMk cId="1330446494" sldId="2147484394"/>
              <ac:picMk id="4" creationId="{7F961E4A-13D4-12C0-7915-30854670FE47}"/>
            </ac:picMkLst>
          </pc:picChg>
          <pc:picChg chg="add del mod">
            <ac:chgData name="Gina Minato" userId="bcd8981e-b4c9-4a4c-a310-964a4c1faf2e" providerId="ADAL" clId="{8148AD7C-3E41-C147-8059-94E1AA583D44}" dt="2024-12-04T01:22:28.201" v="523" actId="478"/>
            <ac:picMkLst>
              <pc:docMk/>
              <pc:sldMasterMk cId="0" sldId="2147483674"/>
              <pc:sldLayoutMk cId="1330446494" sldId="2147484394"/>
              <ac:picMk id="5" creationId="{ADCC8A0D-AAA2-2802-8E83-982A8AF45501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35.525" v="527" actId="167"/>
          <pc:sldLayoutMkLst>
            <pc:docMk/>
            <pc:sldMasterMk cId="0" sldId="2147483674"/>
            <pc:sldLayoutMk cId="1214492094" sldId="2147484395"/>
          </pc:sldLayoutMkLst>
          <pc:picChg chg="add del mod">
            <ac:chgData name="Gina Minato" userId="bcd8981e-b4c9-4a4c-a310-964a4c1faf2e" providerId="ADAL" clId="{8148AD7C-3E41-C147-8059-94E1AA583D44}" dt="2024-12-04T01:13:55.973" v="468" actId="478"/>
            <ac:picMkLst>
              <pc:docMk/>
              <pc:sldMasterMk cId="0" sldId="2147483674"/>
              <pc:sldLayoutMk cId="1214492094" sldId="2147484395"/>
              <ac:picMk id="2" creationId="{0E76D8EB-AA68-F6B7-660C-986459DEC3D2}"/>
            </ac:picMkLst>
          </pc:picChg>
          <pc:picChg chg="add mod">
            <ac:chgData name="Gina Minato" userId="bcd8981e-b4c9-4a4c-a310-964a4c1faf2e" providerId="ADAL" clId="{8148AD7C-3E41-C147-8059-94E1AA583D44}" dt="2024-12-04T01:22:35.525" v="527" actId="167"/>
            <ac:picMkLst>
              <pc:docMk/>
              <pc:sldMasterMk cId="0" sldId="2147483674"/>
              <pc:sldLayoutMk cId="1214492094" sldId="2147484395"/>
              <ac:picMk id="2" creationId="{6D01FCB4-AE6E-CB53-2BF5-BDF9A4248667}"/>
            </ac:picMkLst>
          </pc:picChg>
          <pc:picChg chg="add del mod">
            <ac:chgData name="Gina Minato" userId="bcd8981e-b4c9-4a4c-a310-964a4c1faf2e" providerId="ADAL" clId="{8148AD7C-3E41-C147-8059-94E1AA583D44}" dt="2024-12-04T01:22:32.012" v="525" actId="478"/>
            <ac:picMkLst>
              <pc:docMk/>
              <pc:sldMasterMk cId="0" sldId="2147483674"/>
              <pc:sldLayoutMk cId="1214492094" sldId="2147484395"/>
              <ac:picMk id="4" creationId="{30F71068-577F-3A42-E428-3E3B9F40DD1B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40.498" v="529"/>
          <pc:sldLayoutMkLst>
            <pc:docMk/>
            <pc:sldMasterMk cId="0" sldId="2147483674"/>
            <pc:sldLayoutMk cId="136559123" sldId="2147484396"/>
          </pc:sldLayoutMkLst>
          <pc:picChg chg="add del mod">
            <ac:chgData name="Gina Minato" userId="bcd8981e-b4c9-4a4c-a310-964a4c1faf2e" providerId="ADAL" clId="{8148AD7C-3E41-C147-8059-94E1AA583D44}" dt="2024-12-04T01:14:07.810" v="471" actId="478"/>
            <ac:picMkLst>
              <pc:docMk/>
              <pc:sldMasterMk cId="0" sldId="2147483674"/>
              <pc:sldLayoutMk cId="136559123" sldId="2147484396"/>
              <ac:picMk id="2" creationId="{163CCFCF-CB6F-D85A-7443-F5DB298FC10F}"/>
            </ac:picMkLst>
          </pc:picChg>
          <pc:picChg chg="add mod">
            <ac:chgData name="Gina Minato" userId="bcd8981e-b4c9-4a4c-a310-964a4c1faf2e" providerId="ADAL" clId="{8148AD7C-3E41-C147-8059-94E1AA583D44}" dt="2024-12-04T01:22:40.498" v="529"/>
            <ac:picMkLst>
              <pc:docMk/>
              <pc:sldMasterMk cId="0" sldId="2147483674"/>
              <pc:sldLayoutMk cId="136559123" sldId="2147484396"/>
              <ac:picMk id="2" creationId="{C24DA8E6-0E44-6249-4BB8-497EA6695D8D}"/>
            </ac:picMkLst>
          </pc:picChg>
          <pc:picChg chg="add del mod">
            <ac:chgData name="Gina Minato" userId="bcd8981e-b4c9-4a4c-a310-964a4c1faf2e" providerId="ADAL" clId="{8148AD7C-3E41-C147-8059-94E1AA583D44}" dt="2024-12-04T01:22:39.407" v="528" actId="478"/>
            <ac:picMkLst>
              <pc:docMk/>
              <pc:sldMasterMk cId="0" sldId="2147483674"/>
              <pc:sldLayoutMk cId="136559123" sldId="2147484396"/>
              <ac:picMk id="3" creationId="{17A9F522-5EB7-EF6C-BAFA-769B7A2DFD89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44.027" v="531"/>
          <pc:sldLayoutMkLst>
            <pc:docMk/>
            <pc:sldMasterMk cId="0" sldId="2147483674"/>
            <pc:sldLayoutMk cId="1636645265" sldId="2147484397"/>
          </pc:sldLayoutMkLst>
          <pc:picChg chg="add mod">
            <ac:chgData name="Gina Minato" userId="bcd8981e-b4c9-4a4c-a310-964a4c1faf2e" providerId="ADAL" clId="{8148AD7C-3E41-C147-8059-94E1AA583D44}" dt="2024-12-04T01:22:44.027" v="531"/>
            <ac:picMkLst>
              <pc:docMk/>
              <pc:sldMasterMk cId="0" sldId="2147483674"/>
              <pc:sldLayoutMk cId="1636645265" sldId="2147484397"/>
              <ac:picMk id="2" creationId="{220C3B0C-B546-70CC-9AA5-1BC313090A1E}"/>
            </ac:picMkLst>
          </pc:picChg>
          <pc:picChg chg="add del mod">
            <ac:chgData name="Gina Minato" userId="bcd8981e-b4c9-4a4c-a310-964a4c1faf2e" providerId="ADAL" clId="{8148AD7C-3E41-C147-8059-94E1AA583D44}" dt="2024-12-04T01:14:11.310" v="473" actId="478"/>
            <ac:picMkLst>
              <pc:docMk/>
              <pc:sldMasterMk cId="0" sldId="2147483674"/>
              <pc:sldLayoutMk cId="1636645265" sldId="2147484397"/>
              <ac:picMk id="2" creationId="{8404BAE2-E4B2-A187-5A2E-776621F1747E}"/>
            </ac:picMkLst>
          </pc:picChg>
          <pc:picChg chg="add del mod">
            <ac:chgData name="Gina Minato" userId="bcd8981e-b4c9-4a4c-a310-964a4c1faf2e" providerId="ADAL" clId="{8148AD7C-3E41-C147-8059-94E1AA583D44}" dt="2024-12-04T01:22:42.976" v="530" actId="478"/>
            <ac:picMkLst>
              <pc:docMk/>
              <pc:sldMasterMk cId="0" sldId="2147483674"/>
              <pc:sldLayoutMk cId="1636645265" sldId="2147484397"/>
              <ac:picMk id="3" creationId="{14CCDF5A-EC4F-5C2C-AD48-6C8355A1395A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49.669" v="534" actId="167"/>
          <pc:sldLayoutMkLst>
            <pc:docMk/>
            <pc:sldMasterMk cId="0" sldId="2147483674"/>
            <pc:sldLayoutMk cId="2126418079" sldId="2147484398"/>
          </pc:sldLayoutMkLst>
          <pc:picChg chg="add del mod">
            <ac:chgData name="Gina Minato" userId="bcd8981e-b4c9-4a4c-a310-964a4c1faf2e" providerId="ADAL" clId="{8148AD7C-3E41-C147-8059-94E1AA583D44}" dt="2024-12-04T01:14:15.435" v="475" actId="478"/>
            <ac:picMkLst>
              <pc:docMk/>
              <pc:sldMasterMk cId="0" sldId="2147483674"/>
              <pc:sldLayoutMk cId="2126418079" sldId="2147484398"/>
              <ac:picMk id="2" creationId="{86FC2A83-7EFA-2A1F-5B49-832622E224FA}"/>
            </ac:picMkLst>
          </pc:picChg>
          <pc:picChg chg="add mod">
            <ac:chgData name="Gina Minato" userId="bcd8981e-b4c9-4a4c-a310-964a4c1faf2e" providerId="ADAL" clId="{8148AD7C-3E41-C147-8059-94E1AA583D44}" dt="2024-12-04T01:22:49.669" v="534" actId="167"/>
            <ac:picMkLst>
              <pc:docMk/>
              <pc:sldMasterMk cId="0" sldId="2147483674"/>
              <pc:sldLayoutMk cId="2126418079" sldId="2147484398"/>
              <ac:picMk id="2" creationId="{E162088C-544A-94FE-6FB7-A84E97EC449A}"/>
            </ac:picMkLst>
          </pc:picChg>
          <pc:picChg chg="add del mod">
            <ac:chgData name="Gina Minato" userId="bcd8981e-b4c9-4a4c-a310-964a4c1faf2e" providerId="ADAL" clId="{8148AD7C-3E41-C147-8059-94E1AA583D44}" dt="2024-12-04T01:14:32.748" v="484" actId="478"/>
            <ac:picMkLst>
              <pc:docMk/>
              <pc:sldMasterMk cId="0" sldId="2147483674"/>
              <pc:sldLayoutMk cId="2126418079" sldId="2147484398"/>
              <ac:picMk id="3" creationId="{6377C6C1-1EB7-81A3-8EA4-42D4F770E6F1}"/>
            </ac:picMkLst>
          </pc:picChg>
          <pc:picChg chg="add del mod">
            <ac:chgData name="Gina Minato" userId="bcd8981e-b4c9-4a4c-a310-964a4c1faf2e" providerId="ADAL" clId="{8148AD7C-3E41-C147-8059-94E1AA583D44}" dt="2024-12-04T01:22:46.067" v="532" actId="478"/>
            <ac:picMkLst>
              <pc:docMk/>
              <pc:sldMasterMk cId="0" sldId="2147483674"/>
              <pc:sldLayoutMk cId="2126418079" sldId="2147484398"/>
              <ac:picMk id="4" creationId="{28F0B082-87AB-CC91-B295-DF1BB3CFF6AB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55.789" v="538"/>
          <pc:sldLayoutMkLst>
            <pc:docMk/>
            <pc:sldMasterMk cId="0" sldId="2147483674"/>
            <pc:sldLayoutMk cId="1673535161" sldId="2147484400"/>
          </pc:sldLayoutMkLst>
          <pc:picChg chg="add del mod">
            <ac:chgData name="Gina Minato" userId="bcd8981e-b4c9-4a4c-a310-964a4c1faf2e" providerId="ADAL" clId="{8148AD7C-3E41-C147-8059-94E1AA583D44}" dt="2024-12-04T01:14:26.066" v="480" actId="478"/>
            <ac:picMkLst>
              <pc:docMk/>
              <pc:sldMasterMk cId="0" sldId="2147483674"/>
              <pc:sldLayoutMk cId="1673535161" sldId="2147484400"/>
              <ac:picMk id="2" creationId="{23685A16-50B7-6D47-32AA-D28A5229F87E}"/>
            </ac:picMkLst>
          </pc:picChg>
          <pc:picChg chg="add mod">
            <ac:chgData name="Gina Minato" userId="bcd8981e-b4c9-4a4c-a310-964a4c1faf2e" providerId="ADAL" clId="{8148AD7C-3E41-C147-8059-94E1AA583D44}" dt="2024-12-04T01:22:55.789" v="538"/>
            <ac:picMkLst>
              <pc:docMk/>
              <pc:sldMasterMk cId="0" sldId="2147483674"/>
              <pc:sldLayoutMk cId="1673535161" sldId="2147484400"/>
              <ac:picMk id="2" creationId="{4475AC13-758C-DEB6-87E2-2F171DB63509}"/>
            </ac:picMkLst>
          </pc:picChg>
          <pc:picChg chg="add del mod">
            <ac:chgData name="Gina Minato" userId="bcd8981e-b4c9-4a4c-a310-964a4c1faf2e" providerId="ADAL" clId="{8148AD7C-3E41-C147-8059-94E1AA583D44}" dt="2024-12-04T01:14:50.887" v="487" actId="478"/>
            <ac:picMkLst>
              <pc:docMk/>
              <pc:sldMasterMk cId="0" sldId="2147483674"/>
              <pc:sldLayoutMk cId="1673535161" sldId="2147484400"/>
              <ac:picMk id="3" creationId="{2AB410DE-5F1C-78F4-C908-4AD319DC4519}"/>
            </ac:picMkLst>
          </pc:picChg>
          <pc:picChg chg="add del mod">
            <ac:chgData name="Gina Minato" userId="bcd8981e-b4c9-4a4c-a310-964a4c1faf2e" providerId="ADAL" clId="{8148AD7C-3E41-C147-8059-94E1AA583D44}" dt="2024-12-04T01:22:54.817" v="537" actId="478"/>
            <ac:picMkLst>
              <pc:docMk/>
              <pc:sldMasterMk cId="0" sldId="2147483674"/>
              <pc:sldLayoutMk cId="1673535161" sldId="2147484400"/>
              <ac:picMk id="4" creationId="{C5FBDD23-8870-88CE-6C90-8D45573E0ACA}"/>
            </ac:picMkLst>
          </pc:picChg>
          <pc:picChg chg="add del mod">
            <ac:chgData name="Gina Minato" userId="bcd8981e-b4c9-4a4c-a310-964a4c1faf2e" providerId="ADAL" clId="{8148AD7C-3E41-C147-8059-94E1AA583D44}" dt="2024-12-04T01:14:28.222" v="482" actId="478"/>
            <ac:picMkLst>
              <pc:docMk/>
              <pc:sldMasterMk cId="0" sldId="2147483674"/>
              <pc:sldLayoutMk cId="1673535161" sldId="2147484400"/>
              <ac:picMk id="5" creationId="{C21EBFEE-B07A-5DB6-45BB-239792FA02D6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3:07.008" v="541"/>
          <pc:sldLayoutMkLst>
            <pc:docMk/>
            <pc:sldMasterMk cId="0" sldId="2147483674"/>
            <pc:sldLayoutMk cId="1512126168" sldId="2147484401"/>
          </pc:sldLayoutMkLst>
          <pc:picChg chg="add del mod">
            <ac:chgData name="Gina Minato" userId="bcd8981e-b4c9-4a4c-a310-964a4c1faf2e" providerId="ADAL" clId="{8148AD7C-3E41-C147-8059-94E1AA583D44}" dt="2024-12-04T01:23:05.969" v="540" actId="478"/>
            <ac:picMkLst>
              <pc:docMk/>
              <pc:sldMasterMk cId="0" sldId="2147483674"/>
              <pc:sldLayoutMk cId="1512126168" sldId="2147484401"/>
              <ac:picMk id="2" creationId="{38CDF290-6956-439A-23FB-709F8C1687EC}"/>
            </ac:picMkLst>
          </pc:picChg>
          <pc:picChg chg="add del mod">
            <ac:chgData name="Gina Minato" userId="bcd8981e-b4c9-4a4c-a310-964a4c1faf2e" providerId="ADAL" clId="{8148AD7C-3E41-C147-8059-94E1AA583D44}" dt="2024-12-04T01:15:01.359" v="489" actId="478"/>
            <ac:picMkLst>
              <pc:docMk/>
              <pc:sldMasterMk cId="0" sldId="2147483674"/>
              <pc:sldLayoutMk cId="1512126168" sldId="2147484401"/>
              <ac:picMk id="5" creationId="{0A95EC20-81D5-6281-BBC0-66DABFE0D1D4}"/>
            </ac:picMkLst>
          </pc:picChg>
          <pc:picChg chg="add mod">
            <ac:chgData name="Gina Minato" userId="bcd8981e-b4c9-4a4c-a310-964a4c1faf2e" providerId="ADAL" clId="{8148AD7C-3E41-C147-8059-94E1AA583D44}" dt="2024-12-04T01:23:07.008" v="541"/>
            <ac:picMkLst>
              <pc:docMk/>
              <pc:sldMasterMk cId="0" sldId="2147483674"/>
              <pc:sldLayoutMk cId="1512126168" sldId="2147484401"/>
              <ac:picMk id="5" creationId="{774F2B2C-17E9-8735-3A4E-DE81D8B69BD0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03.831" v="514" actId="1076"/>
          <pc:sldLayoutMkLst>
            <pc:docMk/>
            <pc:sldMasterMk cId="0" sldId="2147483674"/>
            <pc:sldLayoutMk cId="1843145209" sldId="2147484406"/>
          </pc:sldLayoutMkLst>
          <pc:picChg chg="add del mod">
            <ac:chgData name="Gina Minato" userId="bcd8981e-b4c9-4a4c-a310-964a4c1faf2e" providerId="ADAL" clId="{8148AD7C-3E41-C147-8059-94E1AA583D44}" dt="2024-12-04T01:13:33.871" v="457" actId="21"/>
            <ac:picMkLst>
              <pc:docMk/>
              <pc:sldMasterMk cId="0" sldId="2147483674"/>
              <pc:sldLayoutMk cId="1843145209" sldId="2147484406"/>
              <ac:picMk id="3" creationId="{6DC60F04-2202-15CF-DC18-44DD5D84CE5C}"/>
            </ac:picMkLst>
          </pc:picChg>
          <pc:picChg chg="add del mod">
            <ac:chgData name="Gina Minato" userId="bcd8981e-b4c9-4a4c-a310-964a4c1faf2e" providerId="ADAL" clId="{8148AD7C-3E41-C147-8059-94E1AA583D44}" dt="2024-12-04T01:21:57.944" v="511" actId="21"/>
            <ac:picMkLst>
              <pc:docMk/>
              <pc:sldMasterMk cId="0" sldId="2147483674"/>
              <pc:sldLayoutMk cId="1843145209" sldId="2147484406"/>
              <ac:picMk id="3" creationId="{6F3D1551-A4DD-A650-F9F2-4B81707D091F}"/>
            </ac:picMkLst>
          </pc:picChg>
          <pc:picChg chg="add del mod">
            <ac:chgData name="Gina Minato" userId="bcd8981e-b4c9-4a4c-a310-964a4c1faf2e" providerId="ADAL" clId="{8148AD7C-3E41-C147-8059-94E1AA583D44}" dt="2024-12-04T01:13:35.034" v="458" actId="478"/>
            <ac:picMkLst>
              <pc:docMk/>
              <pc:sldMasterMk cId="0" sldId="2147483674"/>
              <pc:sldLayoutMk cId="1843145209" sldId="2147484406"/>
              <ac:picMk id="4" creationId="{975105B4-162C-BD22-BC21-A3395B01873B}"/>
            </ac:picMkLst>
          </pc:picChg>
          <pc:picChg chg="add mod">
            <ac:chgData name="Gina Minato" userId="bcd8981e-b4c9-4a4c-a310-964a4c1faf2e" providerId="ADAL" clId="{8148AD7C-3E41-C147-8059-94E1AA583D44}" dt="2024-12-04T01:22:03.831" v="514" actId="1076"/>
            <ac:picMkLst>
              <pc:docMk/>
              <pc:sldMasterMk cId="0" sldId="2147483674"/>
              <pc:sldLayoutMk cId="1843145209" sldId="2147484406"/>
              <ac:picMk id="4" creationId="{F33345D0-E531-E81A-B5FE-6106DF519597}"/>
            </ac:picMkLst>
          </pc:picChg>
          <pc:picChg chg="add del mod">
            <ac:chgData name="Gina Minato" userId="bcd8981e-b4c9-4a4c-a310-964a4c1faf2e" providerId="ADAL" clId="{8148AD7C-3E41-C147-8059-94E1AA583D44}" dt="2024-12-04T01:22:00.211" v="512" actId="478"/>
            <ac:picMkLst>
              <pc:docMk/>
              <pc:sldMasterMk cId="0" sldId="2147483674"/>
              <pc:sldLayoutMk cId="1843145209" sldId="2147484406"/>
              <ac:picMk id="5" creationId="{8635529D-AAF9-E699-867E-6B5BCBB90A4F}"/>
            </ac:picMkLst>
          </pc:picChg>
        </pc:sldLayoutChg>
        <pc:sldLayoutChg chg="addSp delSp modSp mod">
          <pc:chgData name="Gina Minato" userId="bcd8981e-b4c9-4a4c-a310-964a4c1faf2e" providerId="ADAL" clId="{8148AD7C-3E41-C147-8059-94E1AA583D44}" dt="2024-12-04T01:22:52.684" v="536"/>
          <pc:sldLayoutMkLst>
            <pc:docMk/>
            <pc:sldMasterMk cId="0" sldId="2147483674"/>
            <pc:sldLayoutMk cId="0" sldId="2147484407"/>
          </pc:sldLayoutMkLst>
          <pc:picChg chg="add del mod">
            <ac:chgData name="Gina Minato" userId="bcd8981e-b4c9-4a4c-a310-964a4c1faf2e" providerId="ADAL" clId="{8148AD7C-3E41-C147-8059-94E1AA583D44}" dt="2024-12-04T01:14:23.199" v="478" actId="478"/>
            <ac:picMkLst>
              <pc:docMk/>
              <pc:sldMasterMk cId="0" sldId="2147483674"/>
              <pc:sldLayoutMk cId="0" sldId="2147484407"/>
              <ac:picMk id="2" creationId="{5C0D0F47-15B7-5685-FE43-851B56C6487E}"/>
            </ac:picMkLst>
          </pc:picChg>
          <pc:picChg chg="add mod">
            <ac:chgData name="Gina Minato" userId="bcd8981e-b4c9-4a4c-a310-964a4c1faf2e" providerId="ADAL" clId="{8148AD7C-3E41-C147-8059-94E1AA583D44}" dt="2024-12-04T01:22:52.684" v="536"/>
            <ac:picMkLst>
              <pc:docMk/>
              <pc:sldMasterMk cId="0" sldId="2147483674"/>
              <pc:sldLayoutMk cId="0" sldId="2147484407"/>
              <ac:picMk id="2" creationId="{A4B122E0-C24B-7DC5-89C4-EFDAF1811BE1}"/>
            </ac:picMkLst>
          </pc:picChg>
          <pc:picChg chg="add del mod">
            <ac:chgData name="Gina Minato" userId="bcd8981e-b4c9-4a4c-a310-964a4c1faf2e" providerId="ADAL" clId="{8148AD7C-3E41-C147-8059-94E1AA583D44}" dt="2024-12-04T01:14:30.775" v="483" actId="478"/>
            <ac:picMkLst>
              <pc:docMk/>
              <pc:sldMasterMk cId="0" sldId="2147483674"/>
              <pc:sldLayoutMk cId="0" sldId="2147484407"/>
              <ac:picMk id="3" creationId="{EECA6E67-EA6D-7594-6464-B71DEF065E46}"/>
            </ac:picMkLst>
          </pc:picChg>
          <pc:picChg chg="add del mod">
            <ac:chgData name="Gina Minato" userId="bcd8981e-b4c9-4a4c-a310-964a4c1faf2e" providerId="ADAL" clId="{8148AD7C-3E41-C147-8059-94E1AA583D44}" dt="2024-12-04T01:22:51.514" v="535" actId="478"/>
            <ac:picMkLst>
              <pc:docMk/>
              <pc:sldMasterMk cId="0" sldId="2147483674"/>
              <pc:sldLayoutMk cId="0" sldId="2147484407"/>
              <ac:picMk id="4" creationId="{3037DC14-9030-11C0-27EC-39C4248CDCAF}"/>
            </ac:picMkLst>
          </pc:picChg>
        </pc:sldLayoutChg>
      </pc:sldMasterChg>
    </pc:docChg>
  </pc:docChgLst>
  <pc:docChgLst>
    <pc:chgData name="Gina Minato" userId="S::gminato@aao.org::bcd8981e-b4c9-4a4c-a310-964a4c1faf2e" providerId="AD" clId="Web-{049FB4E6-2860-4249-94E8-77DC58CC3479}"/>
    <pc:docChg chg="delSld modSld">
      <pc:chgData name="Gina Minato" userId="S::gminato@aao.org::bcd8981e-b4c9-4a4c-a310-964a4c1faf2e" providerId="AD" clId="Web-{049FB4E6-2860-4249-94E8-77DC58CC3479}" dt="2021-01-26T00:15:38.590" v="7"/>
      <pc:docMkLst>
        <pc:docMk/>
      </pc:docMkLst>
      <pc:sldChg chg="del">
        <pc:chgData name="Gina Minato" userId="S::gminato@aao.org::bcd8981e-b4c9-4a4c-a310-964a4c1faf2e" providerId="AD" clId="Web-{049FB4E6-2860-4249-94E8-77DC58CC3479}" dt="2021-01-26T00:15:23.481" v="0"/>
        <pc:sldMkLst>
          <pc:docMk/>
          <pc:sldMk cId="0" sldId="335"/>
        </pc:sldMkLst>
      </pc:sldChg>
      <pc:sldChg chg="addSp delSp modSp">
        <pc:chgData name="Gina Minato" userId="S::gminato@aao.org::bcd8981e-b4c9-4a4c-a310-964a4c1faf2e" providerId="AD" clId="Web-{049FB4E6-2860-4249-94E8-77DC58CC3479}" dt="2021-01-26T00:15:38.590" v="7"/>
        <pc:sldMkLst>
          <pc:docMk/>
          <pc:sldMk cId="352333538" sldId="339"/>
        </pc:sldMkLst>
      </pc:sldChg>
      <pc:sldChg chg="del">
        <pc:chgData name="Gina Minato" userId="S::gminato@aao.org::bcd8981e-b4c9-4a4c-a310-964a4c1faf2e" providerId="AD" clId="Web-{049FB4E6-2860-4249-94E8-77DC58CC3479}" dt="2021-01-26T00:15:28.965" v="5"/>
        <pc:sldMkLst>
          <pc:docMk/>
          <pc:sldMk cId="1057358387" sldId="340"/>
        </pc:sldMkLst>
      </pc:sldChg>
      <pc:sldChg chg="del">
        <pc:chgData name="Gina Minato" userId="S::gminato@aao.org::bcd8981e-b4c9-4a4c-a310-964a4c1faf2e" providerId="AD" clId="Web-{049FB4E6-2860-4249-94E8-77DC58CC3479}" dt="2021-01-26T00:15:26.418" v="2"/>
        <pc:sldMkLst>
          <pc:docMk/>
          <pc:sldMk cId="1373337751" sldId="341"/>
        </pc:sldMkLst>
      </pc:sldChg>
      <pc:sldChg chg="del">
        <pc:chgData name="Gina Minato" userId="S::gminato@aao.org::bcd8981e-b4c9-4a4c-a310-964a4c1faf2e" providerId="AD" clId="Web-{049FB4E6-2860-4249-94E8-77DC58CC3479}" dt="2021-01-26T00:15:27.309" v="3"/>
        <pc:sldMkLst>
          <pc:docMk/>
          <pc:sldMk cId="3530132506" sldId="342"/>
        </pc:sldMkLst>
      </pc:sldChg>
      <pc:sldChg chg="del">
        <pc:chgData name="Gina Minato" userId="S::gminato@aao.org::bcd8981e-b4c9-4a4c-a310-964a4c1faf2e" providerId="AD" clId="Web-{049FB4E6-2860-4249-94E8-77DC58CC3479}" dt="2021-01-26T00:15:24.887" v="1"/>
        <pc:sldMkLst>
          <pc:docMk/>
          <pc:sldMk cId="1721170945" sldId="343"/>
        </pc:sldMkLst>
      </pc:sldChg>
      <pc:sldChg chg="del">
        <pc:chgData name="Gina Minato" userId="S::gminato@aao.org::bcd8981e-b4c9-4a4c-a310-964a4c1faf2e" providerId="AD" clId="Web-{049FB4E6-2860-4249-94E8-77DC58CC3479}" dt="2021-01-26T00:15:28.090" v="4"/>
        <pc:sldMkLst>
          <pc:docMk/>
          <pc:sldMk cId="571907997" sldId="344"/>
        </pc:sldMkLst>
      </pc:sldChg>
    </pc:docChg>
  </pc:docChgLst>
  <pc:docChgLst>
    <pc:chgData name="Gina Minato" userId="bcd8981e-b4c9-4a4c-a310-964a4c1faf2e" providerId="ADAL" clId="{E515987E-8BDB-F54F-8B9F-98DD0AC3ED52}"/>
    <pc:docChg chg="custSel addSld delSld modSld sldOrd">
      <pc:chgData name="Gina Minato" userId="bcd8981e-b4c9-4a4c-a310-964a4c1faf2e" providerId="ADAL" clId="{E515987E-8BDB-F54F-8B9F-98DD0AC3ED52}" dt="2021-01-19T18:38:32.345" v="10" actId="680"/>
      <pc:docMkLst>
        <pc:docMk/>
      </pc:docMkLst>
      <pc:sldChg chg="del">
        <pc:chgData name="Gina Minato" userId="bcd8981e-b4c9-4a4c-a310-964a4c1faf2e" providerId="ADAL" clId="{E515987E-8BDB-F54F-8B9F-98DD0AC3ED52}" dt="2021-01-19T18:37:53.146" v="1" actId="2696"/>
        <pc:sldMkLst>
          <pc:docMk/>
          <pc:sldMk cId="1226638037" sldId="336"/>
        </pc:sldMkLst>
      </pc:sldChg>
      <pc:sldChg chg="del">
        <pc:chgData name="Gina Minato" userId="bcd8981e-b4c9-4a4c-a310-964a4c1faf2e" providerId="ADAL" clId="{E515987E-8BDB-F54F-8B9F-98DD0AC3ED52}" dt="2021-01-19T18:37:56.364" v="2" actId="2696"/>
        <pc:sldMkLst>
          <pc:docMk/>
          <pc:sldMk cId="262476659" sldId="337"/>
        </pc:sldMkLst>
      </pc:sldChg>
      <pc:sldChg chg="del">
        <pc:chgData name="Gina Minato" userId="bcd8981e-b4c9-4a4c-a310-964a4c1faf2e" providerId="ADAL" clId="{E515987E-8BDB-F54F-8B9F-98DD0AC3ED52}" dt="2021-01-19T18:37:58.096" v="3" actId="2696"/>
        <pc:sldMkLst>
          <pc:docMk/>
          <pc:sldMk cId="513796875" sldId="338"/>
        </pc:sldMkLst>
      </pc:sldChg>
      <pc:sldChg chg="ord">
        <pc:chgData name="Gina Minato" userId="bcd8981e-b4c9-4a4c-a310-964a4c1faf2e" providerId="ADAL" clId="{E515987E-8BDB-F54F-8B9F-98DD0AC3ED52}" dt="2021-01-19T18:38:20.605" v="9" actId="20578"/>
        <pc:sldMkLst>
          <pc:docMk/>
          <pc:sldMk cId="352333538" sldId="339"/>
        </pc:sldMkLst>
      </pc:sldChg>
      <pc:sldChg chg="addSp delSp modSp new mod modClrScheme chgLayout">
        <pc:chgData name="Gina Minato" userId="bcd8981e-b4c9-4a4c-a310-964a4c1faf2e" providerId="ADAL" clId="{E515987E-8BDB-F54F-8B9F-98DD0AC3ED52}" dt="2021-01-19T18:38:08.606" v="5" actId="700"/>
        <pc:sldMkLst>
          <pc:docMk/>
          <pc:sldMk cId="1373337751" sldId="341"/>
        </pc:sldMkLst>
      </pc:sldChg>
      <pc:sldChg chg="new">
        <pc:chgData name="Gina Minato" userId="bcd8981e-b4c9-4a4c-a310-964a4c1faf2e" providerId="ADAL" clId="{E515987E-8BDB-F54F-8B9F-98DD0AC3ED52}" dt="2021-01-19T18:38:12.150" v="6" actId="680"/>
        <pc:sldMkLst>
          <pc:docMk/>
          <pc:sldMk cId="3530132506" sldId="342"/>
        </pc:sldMkLst>
      </pc:sldChg>
      <pc:sldChg chg="new ord">
        <pc:chgData name="Gina Minato" userId="bcd8981e-b4c9-4a4c-a310-964a4c1faf2e" providerId="ADAL" clId="{E515987E-8BDB-F54F-8B9F-98DD0AC3ED52}" dt="2021-01-19T18:38:17.590" v="8" actId="20578"/>
        <pc:sldMkLst>
          <pc:docMk/>
          <pc:sldMk cId="1721170945" sldId="343"/>
        </pc:sldMkLst>
      </pc:sldChg>
      <pc:sldChg chg="new">
        <pc:chgData name="Gina Minato" userId="bcd8981e-b4c9-4a4c-a310-964a4c1faf2e" providerId="ADAL" clId="{E515987E-8BDB-F54F-8B9F-98DD0AC3ED52}" dt="2021-01-19T18:38:32.345" v="10" actId="680"/>
        <pc:sldMkLst>
          <pc:docMk/>
          <pc:sldMk cId="571907997" sldId="344"/>
        </pc:sldMkLst>
      </pc:sldChg>
    </pc:docChg>
  </pc:docChgLst>
  <pc:docChgLst>
    <pc:chgData name="Gina Minato" userId="S::gminato@aao.org::bcd8981e-b4c9-4a4c-a310-964a4c1faf2e" providerId="AD" clId="Web-{CA046EF5-FD2A-73D5-5A81-F8750C9C3D1F}"/>
    <pc:docChg chg="addSld modSld sldOrd">
      <pc:chgData name="Gina Minato" userId="S::gminato@aao.org::bcd8981e-b4c9-4a4c-a310-964a4c1faf2e" providerId="AD" clId="Web-{CA046EF5-FD2A-73D5-5A81-F8750C9C3D1F}" dt="2021-01-26T00:18:59.682" v="17" actId="20577"/>
      <pc:docMkLst>
        <pc:docMk/>
      </pc:docMkLst>
      <pc:sldChg chg="ord">
        <pc:chgData name="Gina Minato" userId="S::gminato@aao.org::bcd8981e-b4c9-4a4c-a310-964a4c1faf2e" providerId="AD" clId="Web-{CA046EF5-FD2A-73D5-5A81-F8750C9C3D1F}" dt="2021-01-26T00:18:25.135" v="5"/>
        <pc:sldMkLst>
          <pc:docMk/>
          <pc:sldMk cId="352333538" sldId="339"/>
        </pc:sldMkLst>
      </pc:sldChg>
      <pc:sldChg chg="new">
        <pc:chgData name="Gina Minato" userId="S::gminato@aao.org::bcd8981e-b4c9-4a4c-a310-964a4c1faf2e" providerId="AD" clId="Web-{CA046EF5-FD2A-73D5-5A81-F8750C9C3D1F}" dt="2021-01-26T00:18:07.745" v="0"/>
        <pc:sldMkLst>
          <pc:docMk/>
          <pc:sldMk cId="2873424064" sldId="340"/>
        </pc:sldMkLst>
      </pc:sldChg>
      <pc:sldChg chg="new ord">
        <pc:chgData name="Gina Minato" userId="S::gminato@aao.org::bcd8981e-b4c9-4a4c-a310-964a4c1faf2e" providerId="AD" clId="Web-{CA046EF5-FD2A-73D5-5A81-F8750C9C3D1F}" dt="2021-01-26T00:18:18.479" v="3"/>
        <pc:sldMkLst>
          <pc:docMk/>
          <pc:sldMk cId="4180588879" sldId="341"/>
        </pc:sldMkLst>
      </pc:sldChg>
      <pc:sldChg chg="new">
        <pc:chgData name="Gina Minato" userId="S::gminato@aao.org::bcd8981e-b4c9-4a4c-a310-964a4c1faf2e" providerId="AD" clId="Web-{CA046EF5-FD2A-73D5-5A81-F8750C9C3D1F}" dt="2021-01-26T00:18:22.854" v="4"/>
        <pc:sldMkLst>
          <pc:docMk/>
          <pc:sldMk cId="3590787345" sldId="342"/>
        </pc:sldMkLst>
      </pc:sldChg>
      <pc:sldChg chg="new">
        <pc:chgData name="Gina Minato" userId="S::gminato@aao.org::bcd8981e-b4c9-4a4c-a310-964a4c1faf2e" providerId="AD" clId="Web-{CA046EF5-FD2A-73D5-5A81-F8750C9C3D1F}" dt="2021-01-26T00:18:31.495" v="6"/>
        <pc:sldMkLst>
          <pc:docMk/>
          <pc:sldMk cId="2490308599" sldId="343"/>
        </pc:sldMkLst>
      </pc:sldChg>
      <pc:sldChg chg="new">
        <pc:chgData name="Gina Minato" userId="S::gminato@aao.org::bcd8981e-b4c9-4a4c-a310-964a4c1faf2e" providerId="AD" clId="Web-{CA046EF5-FD2A-73D5-5A81-F8750C9C3D1F}" dt="2021-01-26T00:18:36.354" v="7"/>
        <pc:sldMkLst>
          <pc:docMk/>
          <pc:sldMk cId="1509093432" sldId="344"/>
        </pc:sldMkLst>
      </pc:sldChg>
      <pc:sldChg chg="new">
        <pc:chgData name="Gina Minato" userId="S::gminato@aao.org::bcd8981e-b4c9-4a4c-a310-964a4c1faf2e" providerId="AD" clId="Web-{CA046EF5-FD2A-73D5-5A81-F8750C9C3D1F}" dt="2021-01-26T00:18:44.057" v="8"/>
        <pc:sldMkLst>
          <pc:docMk/>
          <pc:sldMk cId="4176178526" sldId="345"/>
        </pc:sldMkLst>
      </pc:sldChg>
      <pc:sldChg chg="modSp new">
        <pc:chgData name="Gina Minato" userId="S::gminato@aao.org::bcd8981e-b4c9-4a4c-a310-964a4c1faf2e" providerId="AD" clId="Web-{CA046EF5-FD2A-73D5-5A81-F8750C9C3D1F}" dt="2021-01-26T00:18:59.682" v="17" actId="20577"/>
        <pc:sldMkLst>
          <pc:docMk/>
          <pc:sldMk cId="216821078" sldId="346"/>
        </pc:sldMkLst>
      </pc:sldChg>
    </pc:docChg>
  </pc:docChgLst>
  <pc:docChgLst>
    <pc:chgData name="Gina Minato" userId="bcd8981e-b4c9-4a4c-a310-964a4c1faf2e" providerId="ADAL" clId="{D3DEEE28-314A-CC49-B00A-89D7B27DE9DF}"/>
    <pc:docChg chg="undo redo custSel addSld delSld modSld sldOrd modMainMaster">
      <pc:chgData name="Gina Minato" userId="bcd8981e-b4c9-4a4c-a310-964a4c1faf2e" providerId="ADAL" clId="{D3DEEE28-314A-CC49-B00A-89D7B27DE9DF}" dt="2024-03-15T01:24:04.647" v="243" actId="20578"/>
      <pc:docMkLst>
        <pc:docMk/>
      </pc:docMkLst>
      <pc:sldChg chg="addSp modSp new mod ord modClrScheme chgLayout">
        <pc:chgData name="Gina Minato" userId="bcd8981e-b4c9-4a4c-a310-964a4c1faf2e" providerId="ADAL" clId="{D3DEEE28-314A-CC49-B00A-89D7B27DE9DF}" dt="2024-03-15T01:24:04.647" v="243" actId="20578"/>
        <pc:sldMkLst>
          <pc:docMk/>
          <pc:sldMk cId="3672381168" sldId="256"/>
        </pc:sldMkLst>
      </pc:sldChg>
      <pc:sldChg chg="addSp delSp modSp new del mod chgLayout">
        <pc:chgData name="Gina Minato" userId="bcd8981e-b4c9-4a4c-a310-964a4c1faf2e" providerId="ADAL" clId="{D3DEEE28-314A-CC49-B00A-89D7B27DE9DF}" dt="2024-03-15T01:21:51.592" v="230" actId="2696"/>
        <pc:sldMkLst>
          <pc:docMk/>
          <pc:sldMk cId="108354052" sldId="257"/>
        </pc:sldMkLst>
      </pc:sldChg>
      <pc:sldChg chg="new">
        <pc:chgData name="Gina Minato" userId="bcd8981e-b4c9-4a4c-a310-964a4c1faf2e" providerId="ADAL" clId="{D3DEEE28-314A-CC49-B00A-89D7B27DE9DF}" dt="2024-03-15T01:23:59.689" v="242" actId="680"/>
        <pc:sldMkLst>
          <pc:docMk/>
          <pc:sldMk cId="3099700648" sldId="257"/>
        </pc:sldMkLst>
      </pc:sldChg>
      <pc:sldChg chg="addSp delSp modSp add del mod ord modTransition modClrScheme chgLayout">
        <pc:chgData name="Gina Minato" userId="bcd8981e-b4c9-4a4c-a310-964a4c1faf2e" providerId="ADAL" clId="{D3DEEE28-314A-CC49-B00A-89D7B27DE9DF}" dt="2024-03-15T01:21:51.938" v="231" actId="2696"/>
        <pc:sldMkLst>
          <pc:docMk/>
          <pc:sldMk cId="3139960625" sldId="258"/>
        </pc:sldMkLst>
      </pc:sldChg>
      <pc:sldChg chg="new del">
        <pc:chgData name="Gina Minato" userId="bcd8981e-b4c9-4a4c-a310-964a4c1faf2e" providerId="ADAL" clId="{D3DEEE28-314A-CC49-B00A-89D7B27DE9DF}" dt="2024-03-15T01:21:52.326" v="232" actId="2696"/>
        <pc:sldMkLst>
          <pc:docMk/>
          <pc:sldMk cId="1782392983" sldId="259"/>
        </pc:sldMkLst>
      </pc:sldChg>
      <pc:sldChg chg="new del">
        <pc:chgData name="Gina Minato" userId="bcd8981e-b4c9-4a4c-a310-964a4c1faf2e" providerId="ADAL" clId="{D3DEEE28-314A-CC49-B00A-89D7B27DE9DF}" dt="2024-03-15T01:21:52.773" v="233" actId="2696"/>
        <pc:sldMkLst>
          <pc:docMk/>
          <pc:sldMk cId="2804343128" sldId="260"/>
        </pc:sldMkLst>
      </pc:sldChg>
      <pc:sldChg chg="new del">
        <pc:chgData name="Gina Minato" userId="bcd8981e-b4c9-4a4c-a310-964a4c1faf2e" providerId="ADAL" clId="{D3DEEE28-314A-CC49-B00A-89D7B27DE9DF}" dt="2024-03-15T01:21:53.134" v="234" actId="2696"/>
        <pc:sldMkLst>
          <pc:docMk/>
          <pc:sldMk cId="3870228896" sldId="261"/>
        </pc:sldMkLst>
      </pc:sldChg>
      <pc:sldChg chg="new del">
        <pc:chgData name="Gina Minato" userId="bcd8981e-b4c9-4a4c-a310-964a4c1faf2e" providerId="ADAL" clId="{D3DEEE28-314A-CC49-B00A-89D7B27DE9DF}" dt="2024-03-15T01:21:53.574" v="235" actId="2696"/>
        <pc:sldMkLst>
          <pc:docMk/>
          <pc:sldMk cId="1599646151" sldId="262"/>
        </pc:sldMkLst>
      </pc:sldChg>
      <pc:sldChg chg="new del">
        <pc:chgData name="Gina Minato" userId="bcd8981e-b4c9-4a4c-a310-964a4c1faf2e" providerId="ADAL" clId="{D3DEEE28-314A-CC49-B00A-89D7B27DE9DF}" dt="2024-03-15T01:21:54.188" v="236" actId="2696"/>
        <pc:sldMkLst>
          <pc:docMk/>
          <pc:sldMk cId="3752908271" sldId="263"/>
        </pc:sldMkLst>
      </pc:sldChg>
      <pc:sldChg chg="new del">
        <pc:chgData name="Gina Minato" userId="bcd8981e-b4c9-4a4c-a310-964a4c1faf2e" providerId="ADAL" clId="{D3DEEE28-314A-CC49-B00A-89D7B27DE9DF}" dt="2024-03-15T01:21:58.354" v="237" actId="2696"/>
        <pc:sldMkLst>
          <pc:docMk/>
          <pc:sldMk cId="2428115200" sldId="264"/>
        </pc:sldMkLst>
      </pc:sldChg>
      <pc:sldChg chg="addSp delSp modSp add del mod modTransition modClrScheme chgLayout">
        <pc:chgData name="Gina Minato" userId="bcd8981e-b4c9-4a4c-a310-964a4c1faf2e" providerId="ADAL" clId="{D3DEEE28-314A-CC49-B00A-89D7B27DE9DF}" dt="2024-03-15T00:34:36.343" v="218" actId="2696"/>
        <pc:sldMkLst>
          <pc:docMk/>
          <pc:sldMk cId="0" sldId="279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57" v="63" actId="2696"/>
        <pc:sldMkLst>
          <pc:docMk/>
          <pc:sldMk cId="352333538" sldId="339"/>
        </pc:sldMkLst>
      </pc:sldChg>
      <pc:sldChg chg="del mod chgLayout">
        <pc:chgData name="Gina Minato" userId="bcd8981e-b4c9-4a4c-a310-964a4c1faf2e" providerId="ADAL" clId="{D3DEEE28-314A-CC49-B00A-89D7B27DE9DF}" dt="2024-03-15T00:13:26.751" v="61" actId="2696"/>
        <pc:sldMkLst>
          <pc:docMk/>
          <pc:sldMk cId="2873424064" sldId="340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54" v="62" actId="2696"/>
        <pc:sldMkLst>
          <pc:docMk/>
          <pc:sldMk cId="4180588879" sldId="341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61" v="64" actId="2696"/>
        <pc:sldMkLst>
          <pc:docMk/>
          <pc:sldMk cId="3590787345" sldId="342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68" v="65" actId="2696"/>
        <pc:sldMkLst>
          <pc:docMk/>
          <pc:sldMk cId="2490308599" sldId="343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71" v="66" actId="2696"/>
        <pc:sldMkLst>
          <pc:docMk/>
          <pc:sldMk cId="1509093432" sldId="344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80" v="68" actId="2696"/>
        <pc:sldMkLst>
          <pc:docMk/>
          <pc:sldMk cId="216821078" sldId="346"/>
        </pc:sldMkLst>
      </pc:sldChg>
      <pc:sldChg chg="addSp delSp modSp del mod chgLayout">
        <pc:chgData name="Gina Minato" userId="bcd8981e-b4c9-4a4c-a310-964a4c1faf2e" providerId="ADAL" clId="{D3DEEE28-314A-CC49-B00A-89D7B27DE9DF}" dt="2024-03-15T00:13:26.775" v="67" actId="2696"/>
        <pc:sldMkLst>
          <pc:docMk/>
          <pc:sldMk cId="1580174726" sldId="347"/>
        </pc:sldMkLst>
      </pc:sldChg>
      <pc:sldChg chg="modSp add del mod modTransition">
        <pc:chgData name="Gina Minato" userId="bcd8981e-b4c9-4a4c-a310-964a4c1faf2e" providerId="ADAL" clId="{D3DEEE28-314A-CC49-B00A-89D7B27DE9DF}" dt="2024-03-15T00:34:36.773" v="219" actId="2696"/>
        <pc:sldMkLst>
          <pc:docMk/>
          <pc:sldMk cId="4260732178" sldId="400"/>
        </pc:sldMkLst>
      </pc:sldChg>
      <pc:sldMasterChg chg="modSldLayout">
        <pc:chgData name="Gina Minato" userId="bcd8981e-b4c9-4a4c-a310-964a4c1faf2e" providerId="ADAL" clId="{D3DEEE28-314A-CC49-B00A-89D7B27DE9DF}" dt="2023-11-30T17:55:15.991" v="60" actId="167"/>
        <pc:sldMasterMkLst>
          <pc:docMk/>
          <pc:sldMasterMk cId="0" sldId="2147483674"/>
        </pc:sldMasterMkLst>
        <pc:sldLayoutChg chg="addSp delSp modSp mod">
          <pc:chgData name="Gina Minato" userId="bcd8981e-b4c9-4a4c-a310-964a4c1faf2e" providerId="ADAL" clId="{D3DEEE28-314A-CC49-B00A-89D7B27DE9DF}" dt="2023-11-30T17:51:39.629" v="5" actId="478"/>
          <pc:sldLayoutMkLst>
            <pc:docMk/>
            <pc:sldMasterMk cId="0" sldId="2147483674"/>
            <pc:sldLayoutMk cId="623271999" sldId="2147484391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1:56.261" v="9" actId="478"/>
          <pc:sldLayoutMkLst>
            <pc:docMk/>
            <pc:sldMasterMk cId="0" sldId="2147483674"/>
            <pc:sldLayoutMk cId="2054740774" sldId="2147484392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4:42.113" v="48" actId="29295"/>
          <pc:sldLayoutMkLst>
            <pc:docMk/>
            <pc:sldMasterMk cId="0" sldId="2147483674"/>
            <pc:sldLayoutMk cId="343661211" sldId="2147484393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4:51.242" v="51" actId="167"/>
          <pc:sldLayoutMkLst>
            <pc:docMk/>
            <pc:sldMasterMk cId="0" sldId="2147483674"/>
            <pc:sldLayoutMk cId="1330446494" sldId="2147484394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2:51.063" v="26" actId="167"/>
          <pc:sldLayoutMkLst>
            <pc:docMk/>
            <pc:sldMasterMk cId="0" sldId="2147483674"/>
            <pc:sldLayoutMk cId="1214492094" sldId="2147484395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2:55.852" v="28"/>
          <pc:sldLayoutMkLst>
            <pc:docMk/>
            <pc:sldMasterMk cId="0" sldId="2147483674"/>
            <pc:sldLayoutMk cId="136559123" sldId="2147484396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2:58.895" v="30"/>
          <pc:sldLayoutMkLst>
            <pc:docMk/>
            <pc:sldMasterMk cId="0" sldId="2147483674"/>
            <pc:sldLayoutMk cId="1636645265" sldId="2147484397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5:03.941" v="54" actId="167"/>
          <pc:sldLayoutMkLst>
            <pc:docMk/>
            <pc:sldMasterMk cId="0" sldId="2147483674"/>
            <pc:sldLayoutMk cId="2126418079" sldId="2147484398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5:15.991" v="60" actId="167"/>
          <pc:sldLayoutMkLst>
            <pc:docMk/>
            <pc:sldMasterMk cId="0" sldId="2147483674"/>
            <pc:sldLayoutMk cId="1673535161" sldId="2147484400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2:02.500" v="11"/>
          <pc:sldLayoutMkLst>
            <pc:docMk/>
            <pc:sldMasterMk cId="0" sldId="2147483674"/>
            <pc:sldLayoutMk cId="1512126168" sldId="2147484401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2:15.059" v="15" actId="478"/>
          <pc:sldLayoutMkLst>
            <pc:docMk/>
            <pc:sldMasterMk cId="0" sldId="2147483674"/>
            <pc:sldLayoutMk cId="1843145209" sldId="2147484406"/>
          </pc:sldLayoutMkLst>
        </pc:sldLayoutChg>
        <pc:sldLayoutChg chg="addSp delSp modSp mod">
          <pc:chgData name="Gina Minato" userId="bcd8981e-b4c9-4a4c-a310-964a4c1faf2e" providerId="ADAL" clId="{D3DEEE28-314A-CC49-B00A-89D7B27DE9DF}" dt="2023-11-30T17:55:09.925" v="57" actId="167"/>
          <pc:sldLayoutMkLst>
            <pc:docMk/>
            <pc:sldMasterMk cId="0" sldId="2147483674"/>
            <pc:sldLayoutMk cId="0" sldId="2147484407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5.733" v="202"/>
        <pc:sldMasterMkLst>
          <pc:docMk/>
          <pc:sldMasterMk cId="1787237937" sldId="2147484409"/>
        </pc:sldMasterMkLst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623271999" sldId="2147484391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330446494" sldId="2147484394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214492094" sldId="2147484395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36559123" sldId="2147484396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636645265" sldId="2147484397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2126418079" sldId="2147484398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673535161" sldId="2147484400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512126168" sldId="2147484401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1843145209" sldId="2147484406"/>
          </pc:sldLayoutMkLst>
        </pc:sldLayoutChg>
        <pc:sldLayoutChg chg="modTransition">
          <pc:chgData name="Gina Minato" userId="bcd8981e-b4c9-4a4c-a310-964a4c1faf2e" providerId="ADAL" clId="{D3DEEE28-314A-CC49-B00A-89D7B27DE9DF}" dt="2024-03-15T00:31:55.733" v="202"/>
          <pc:sldLayoutMkLst>
            <pc:docMk/>
            <pc:sldMasterMk cId="0" sldId="2147483674"/>
            <pc:sldLayoutMk cId="0" sldId="2147484407"/>
          </pc:sldLayoutMkLst>
        </pc:sldLayoutChg>
        <pc:sldLayoutChg chg="addSp">
          <pc:chgData name="Gina Minato" userId="bcd8981e-b4c9-4a4c-a310-964a4c1faf2e" providerId="ADAL" clId="{D3DEEE28-314A-CC49-B00A-89D7B27DE9DF}" dt="2024-03-15T00:31:47.558" v="179"/>
          <pc:sldLayoutMkLst>
            <pc:docMk/>
            <pc:sldMasterMk cId="1787237937" sldId="2147484409"/>
            <pc:sldLayoutMk cId="2090042060" sldId="2147484411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48.617" v="181"/>
        <pc:sldMasterMkLst>
          <pc:docMk/>
          <pc:sldMasterMk cId="2887324787" sldId="2147484421"/>
        </pc:sldMasterMkLst>
        <pc:sldLayoutChg chg="addSp">
          <pc:chgData name="Gina Minato" userId="bcd8981e-b4c9-4a4c-a310-964a4c1faf2e" providerId="ADAL" clId="{D3DEEE28-314A-CC49-B00A-89D7B27DE9DF}" dt="2024-03-15T00:31:48.617" v="181"/>
          <pc:sldLayoutMkLst>
            <pc:docMk/>
            <pc:sldMasterMk cId="2887324787" sldId="2147484421"/>
            <pc:sldLayoutMk cId="1231570855" sldId="2147484423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0.118" v="182"/>
        <pc:sldMasterMkLst>
          <pc:docMk/>
          <pc:sldMasterMk cId="1956098862" sldId="2147484433"/>
        </pc:sldMasterMkLst>
        <pc:sldLayoutChg chg="addSp">
          <pc:chgData name="Gina Minato" userId="bcd8981e-b4c9-4a4c-a310-964a4c1faf2e" providerId="ADAL" clId="{D3DEEE28-314A-CC49-B00A-89D7B27DE9DF}" dt="2024-03-15T00:31:50.118" v="182"/>
          <pc:sldLayoutMkLst>
            <pc:docMk/>
            <pc:sldMasterMk cId="1956098862" sldId="2147484433"/>
            <pc:sldLayoutMk cId="3175681280" sldId="2147484435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0.525" v="184"/>
        <pc:sldMasterMkLst>
          <pc:docMk/>
          <pc:sldMasterMk cId="3880994068" sldId="2147484445"/>
        </pc:sldMasterMkLst>
        <pc:sldLayoutChg chg="addSp">
          <pc:chgData name="Gina Minato" userId="bcd8981e-b4c9-4a4c-a310-964a4c1faf2e" providerId="ADAL" clId="{D3DEEE28-314A-CC49-B00A-89D7B27DE9DF}" dt="2024-03-15T00:31:50.525" v="184"/>
          <pc:sldLayoutMkLst>
            <pc:docMk/>
            <pc:sldMasterMk cId="3880994068" sldId="2147484445"/>
            <pc:sldLayoutMk cId="4071647539" sldId="2147484447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0.954" v="187"/>
        <pc:sldMasterMkLst>
          <pc:docMk/>
          <pc:sldMasterMk cId="3532155613" sldId="2147484457"/>
        </pc:sldMasterMkLst>
        <pc:sldLayoutChg chg="addSp">
          <pc:chgData name="Gina Minato" userId="bcd8981e-b4c9-4a4c-a310-964a4c1faf2e" providerId="ADAL" clId="{D3DEEE28-314A-CC49-B00A-89D7B27DE9DF}" dt="2024-03-15T00:31:50.954" v="187"/>
          <pc:sldLayoutMkLst>
            <pc:docMk/>
            <pc:sldMasterMk cId="3532155613" sldId="2147484457"/>
            <pc:sldLayoutMk cId="3699875363" sldId="2147484459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1.501" v="190"/>
        <pc:sldMasterMkLst>
          <pc:docMk/>
          <pc:sldMasterMk cId="2915445253" sldId="2147484469"/>
        </pc:sldMasterMkLst>
        <pc:sldLayoutChg chg="addSp">
          <pc:chgData name="Gina Minato" userId="bcd8981e-b4c9-4a4c-a310-964a4c1faf2e" providerId="ADAL" clId="{D3DEEE28-314A-CC49-B00A-89D7B27DE9DF}" dt="2024-03-15T00:31:51.501" v="190"/>
          <pc:sldLayoutMkLst>
            <pc:docMk/>
            <pc:sldMasterMk cId="2915445253" sldId="2147484469"/>
            <pc:sldLayoutMk cId="230645517" sldId="2147484471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2.534" v="193"/>
        <pc:sldMasterMkLst>
          <pc:docMk/>
          <pc:sldMasterMk cId="3256528477" sldId="2147484481"/>
        </pc:sldMasterMkLst>
        <pc:sldLayoutChg chg="addSp">
          <pc:chgData name="Gina Minato" userId="bcd8981e-b4c9-4a4c-a310-964a4c1faf2e" providerId="ADAL" clId="{D3DEEE28-314A-CC49-B00A-89D7B27DE9DF}" dt="2024-03-15T00:31:52.534" v="193"/>
          <pc:sldLayoutMkLst>
            <pc:docMk/>
            <pc:sldMasterMk cId="3256528477" sldId="2147484481"/>
            <pc:sldLayoutMk cId="1559548945" sldId="2147484483"/>
          </pc:sldLayoutMkLst>
        </pc:sldLayoutChg>
      </pc:sldMasterChg>
      <pc:sldMasterChg chg="modSldLayout">
        <pc:chgData name="Gina Minato" userId="bcd8981e-b4c9-4a4c-a310-964a4c1faf2e" providerId="ADAL" clId="{D3DEEE28-314A-CC49-B00A-89D7B27DE9DF}" dt="2024-03-15T00:31:52.980" v="194"/>
        <pc:sldMasterMkLst>
          <pc:docMk/>
          <pc:sldMasterMk cId="2619283712" sldId="2147484493"/>
        </pc:sldMasterMkLst>
        <pc:sldLayoutChg chg="addSp">
          <pc:chgData name="Gina Minato" userId="bcd8981e-b4c9-4a4c-a310-964a4c1faf2e" providerId="ADAL" clId="{D3DEEE28-314A-CC49-B00A-89D7B27DE9DF}" dt="2024-03-15T00:31:52.980" v="194"/>
          <pc:sldLayoutMkLst>
            <pc:docMk/>
            <pc:sldMasterMk cId="2619283712" sldId="2147484493"/>
            <pc:sldLayoutMk cId="1870957477" sldId="21474844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E3F6C91-C552-E94A-B1D3-886FD05FD2B4}" type="datetimeFigureOut">
              <a:rPr lang="en-US"/>
              <a:pPr>
                <a:defRPr/>
              </a:pPr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E21AB0-957C-FF4B-B4FA-A0DBCA824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EF3586-FCC4-384F-B4E1-5125DCB0085A}" type="datetimeFigureOut">
              <a:rPr lang="en-US" altLang="x-none"/>
              <a:pPr>
                <a:defRPr/>
              </a:pPr>
              <a:t>12/3/2024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D34C4F-1510-374B-877C-AA1CFB0441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fort day event&#10;&#10;Description automatically generated">
            <a:extLst>
              <a:ext uri="{FF2B5EF4-FFF2-40B4-BE49-F238E27FC236}">
                <a16:creationId xmlns:a16="http://schemas.microsoft.com/office/drawing/2014/main" id="{274839DC-CFEF-EDFA-859A-D49E8E7E22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49" y="1145905"/>
            <a:ext cx="6873301" cy="285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71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 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7388" y="1584850"/>
            <a:ext cx="3662111" cy="281093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200"/>
              </a:spcBef>
              <a:buClr>
                <a:srgbClr val="866A26"/>
              </a:buClr>
              <a:buSzPct val="75000"/>
              <a:buFont typeface="Wingdings" charset="2"/>
              <a:buChar char="§"/>
              <a:defRPr sz="2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8001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400">
                <a:solidFill>
                  <a:srgbClr val="605858"/>
                </a:solidFill>
                <a:latin typeface="Century Gothic"/>
                <a:cs typeface="Century Gothic"/>
              </a:defRPr>
            </a:lvl2pPr>
            <a:lvl3pPr marL="12573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000">
                <a:solidFill>
                  <a:srgbClr val="605858"/>
                </a:solidFill>
                <a:latin typeface="Century Gothic"/>
                <a:cs typeface="Century Gothic"/>
              </a:defRPr>
            </a:lvl3pPr>
            <a:lvl4pPr marL="16573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4pPr>
            <a:lvl5pPr marL="21145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600">
                <a:solidFill>
                  <a:srgbClr val="605858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797566" y="1584352"/>
            <a:ext cx="3657460" cy="281143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9D7BEB-D7CC-F442-A44F-4F5E61C86EB7}"/>
              </a:ext>
            </a:extLst>
          </p:cNvPr>
          <p:cNvSpPr/>
          <p:nvPr userDrawn="1"/>
        </p:nvSpPr>
        <p:spPr>
          <a:xfrm>
            <a:off x="0" y="0"/>
            <a:ext cx="9144000" cy="1310299"/>
          </a:xfrm>
          <a:prstGeom prst="rect">
            <a:avLst/>
          </a:prstGeom>
          <a:solidFill>
            <a:srgbClr val="232C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8612D8-28CC-854E-983F-DDFFD06A5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80000"/>
              </a:lnSpc>
              <a:defRPr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A4B122E0-C24B-7DC5-89C4-EFDAF1811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B273139-B828-4C4B-910C-589BFA93E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740229"/>
            <a:ext cx="7767637" cy="365617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200"/>
              </a:spcBef>
              <a:buClr>
                <a:srgbClr val="1BA8A9"/>
              </a:buClr>
              <a:buSzPct val="75000"/>
              <a:buFont typeface="Arial"/>
              <a:buNone/>
              <a:defRPr sz="2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>
              <a:spcBef>
                <a:spcPts val="1200"/>
              </a:spcBef>
              <a:buFont typeface="Arial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2pPr>
            <a:lvl3pPr marL="914400" indent="0">
              <a:spcBef>
                <a:spcPts val="1200"/>
              </a:spcBef>
              <a:buFont typeface="Arial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3pPr>
            <a:lvl4pPr marL="1371600" indent="0">
              <a:spcBef>
                <a:spcPts val="120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4pPr>
            <a:lvl5pPr marL="1828800" indent="0">
              <a:spcBef>
                <a:spcPts val="1200"/>
              </a:spcBef>
              <a:buFont typeface="Arial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4475AC13-758C-DEB6-87E2-2F171DB635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3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813CD6-7EF8-8402-4AAA-F60E8BD7F8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2369" y="817641"/>
            <a:ext cx="8219262" cy="1285127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defRPr sz="4800" baseline="0">
                <a:solidFill>
                  <a:srgbClr val="273A63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Thank You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D69BA3C-F1D3-2954-150E-A80168A492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2367" y="2233396"/>
            <a:ext cx="8219264" cy="6767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err="1"/>
              <a:t>www.aupo.org</a:t>
            </a:r>
            <a:endParaRPr lang="en-US"/>
          </a:p>
        </p:txBody>
      </p:sp>
      <p:pic>
        <p:nvPicPr>
          <p:cNvPr id="5" name="Picture 4" descr="A logo for a fort day event&#10;&#10;Description automatically generated">
            <a:extLst>
              <a:ext uri="{FF2B5EF4-FFF2-40B4-BE49-F238E27FC236}">
                <a16:creationId xmlns:a16="http://schemas.microsoft.com/office/drawing/2014/main" id="{774F2B2C-17E9-8735-3A4E-DE81D8B69B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17555" y="3226508"/>
            <a:ext cx="3308888" cy="13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26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2369" y="817641"/>
            <a:ext cx="8219262" cy="1285127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defRPr sz="4800" baseline="0">
                <a:solidFill>
                  <a:srgbClr val="273A63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Click to edit Master title style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367" y="2233396"/>
            <a:ext cx="8219264" cy="6767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 descr="A logo for a fort day event&#10;&#10;Description automatically generated">
            <a:extLst>
              <a:ext uri="{FF2B5EF4-FFF2-40B4-BE49-F238E27FC236}">
                <a16:creationId xmlns:a16="http://schemas.microsoft.com/office/drawing/2014/main" id="{FE58610F-08B9-AAAC-B2EF-DBC5F343AF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17555" y="3226508"/>
            <a:ext cx="3308888" cy="13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4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solidFill>
          <a:srgbClr val="DEBB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29920"/>
            <a:ext cx="7886700" cy="3545840"/>
          </a:xfrm>
          <a:prstGeom prst="rect">
            <a:avLst/>
          </a:prstGeom>
          <a:ln w="25400" cap="rnd">
            <a:solidFill>
              <a:srgbClr val="A5842E"/>
            </a:solidFill>
            <a:round/>
          </a:ln>
        </p:spPr>
        <p:txBody>
          <a:bodyPr lIns="228600" tIns="114300" rIns="228600" bIns="114300" anchor="ctr" anchorCtr="0">
            <a:normAutofit/>
          </a:bodyPr>
          <a:lstStyle>
            <a:lvl1pPr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Section</a:t>
            </a:r>
            <a:br>
              <a:rPr lang="en-US"/>
            </a:br>
            <a:r>
              <a:rPr lang="en-US"/>
              <a:t>Title</a:t>
            </a:r>
          </a:p>
        </p:txBody>
      </p:sp>
      <p:pic>
        <p:nvPicPr>
          <p:cNvPr id="4" name="Picture 3" descr="A logo for a fort day event&#10;&#10;Description automatically generated">
            <a:extLst>
              <a:ext uri="{FF2B5EF4-FFF2-40B4-BE49-F238E27FC236}">
                <a16:creationId xmlns:a16="http://schemas.microsoft.com/office/drawing/2014/main" id="{F33345D0-E531-E81A-B5FE-6106DF5195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05572" y="4340820"/>
            <a:ext cx="1332855" cy="55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4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AFAB3B-2A3F-454E-B8D3-A609FC55DD2B}"/>
              </a:ext>
            </a:extLst>
          </p:cNvPr>
          <p:cNvSpPr/>
          <p:nvPr userDrawn="1"/>
        </p:nvSpPr>
        <p:spPr>
          <a:xfrm>
            <a:off x="0" y="0"/>
            <a:ext cx="9144000" cy="1310299"/>
          </a:xfrm>
          <a:prstGeom prst="rect">
            <a:avLst/>
          </a:prstGeom>
          <a:solidFill>
            <a:srgbClr val="232C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80000"/>
              </a:lnSpc>
              <a:defRPr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1584353"/>
            <a:ext cx="7767637" cy="281204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200"/>
              </a:spcBef>
              <a:buClr>
                <a:srgbClr val="1BA8A9"/>
              </a:buClr>
              <a:buSzPct val="75000"/>
              <a:buFont typeface="Arial"/>
              <a:buNone/>
              <a:defRPr sz="2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>
              <a:spcBef>
                <a:spcPts val="1200"/>
              </a:spcBef>
              <a:buFont typeface="Arial"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2pPr>
            <a:lvl3pPr marL="914400" indent="0">
              <a:spcBef>
                <a:spcPts val="1200"/>
              </a:spcBef>
              <a:buFont typeface="Arial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3pPr>
            <a:lvl4pPr marL="1371600" indent="0">
              <a:spcBef>
                <a:spcPts val="120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4pPr>
            <a:lvl5pPr marL="1828800" indent="0">
              <a:spcBef>
                <a:spcPts val="1200"/>
              </a:spcBef>
              <a:buFont typeface="Arial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A logo for a fort day event&#10;&#10;Description automatically generated">
            <a:extLst>
              <a:ext uri="{FF2B5EF4-FFF2-40B4-BE49-F238E27FC236}">
                <a16:creationId xmlns:a16="http://schemas.microsoft.com/office/drawing/2014/main" id="{31287FB4-F4AC-BDB5-7D4A-9C26613B32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1584353"/>
            <a:ext cx="7767637" cy="28063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200"/>
              </a:spcBef>
              <a:buClr>
                <a:srgbClr val="866A26"/>
              </a:buClr>
              <a:buSzPct val="75000"/>
              <a:buFont typeface="Wingdings" charset="2"/>
              <a:buChar char="§"/>
              <a:defRPr sz="2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8001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400">
                <a:solidFill>
                  <a:srgbClr val="605858"/>
                </a:solidFill>
                <a:latin typeface="Century Gothic"/>
                <a:cs typeface="Century Gothic"/>
              </a:defRPr>
            </a:lvl2pPr>
            <a:lvl3pPr marL="12573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000">
                <a:solidFill>
                  <a:srgbClr val="605858"/>
                </a:solidFill>
                <a:latin typeface="Century Gothic"/>
                <a:cs typeface="Century Gothic"/>
              </a:defRPr>
            </a:lvl3pPr>
            <a:lvl4pPr marL="16573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4pPr>
            <a:lvl5pPr marL="21145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600">
                <a:solidFill>
                  <a:srgbClr val="605858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FA851A-E490-C64E-84E1-BD7B8D485E20}"/>
              </a:ext>
            </a:extLst>
          </p:cNvPr>
          <p:cNvSpPr/>
          <p:nvPr userDrawn="1"/>
        </p:nvSpPr>
        <p:spPr>
          <a:xfrm>
            <a:off x="0" y="0"/>
            <a:ext cx="9144000" cy="1310299"/>
          </a:xfrm>
          <a:prstGeom prst="rect">
            <a:avLst/>
          </a:prstGeom>
          <a:solidFill>
            <a:srgbClr val="232C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AE5E055-DA93-4440-AC2B-3BD7C7EB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80000"/>
              </a:lnSpc>
              <a:defRPr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C8A65D47-4C19-3AD8-B515-7AA1E99179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4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6D01FCB4-AE6E-CB53-2BF5-BDF9A42486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3902075" cy="214680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0" y="1"/>
            <a:ext cx="4249863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68825" y="424948"/>
            <a:ext cx="3883025" cy="1907986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90000"/>
              </a:lnSpc>
              <a:defRPr>
                <a:solidFill>
                  <a:srgbClr val="273A63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4492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0" y="1"/>
            <a:ext cx="4568825" cy="382417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1"/>
          </p:nvPr>
        </p:nvSpPr>
        <p:spPr>
          <a:xfrm>
            <a:off x="4568825" y="1"/>
            <a:ext cx="4575175" cy="382417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687389" y="3967248"/>
            <a:ext cx="3547650" cy="42646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4909882" y="3954521"/>
            <a:ext cx="3547650" cy="42646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C24DA8E6-0E44-6249-4BB8-497EA6695D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161EE04-DBA2-EF4B-A1FD-CB58C75DCF04}"/>
              </a:ext>
            </a:extLst>
          </p:cNvPr>
          <p:cNvSpPr/>
          <p:nvPr userDrawn="1"/>
        </p:nvSpPr>
        <p:spPr>
          <a:xfrm>
            <a:off x="8731" y="3827453"/>
            <a:ext cx="9144000" cy="508627"/>
          </a:xfrm>
          <a:prstGeom prst="rect">
            <a:avLst/>
          </a:prstGeom>
          <a:solidFill>
            <a:srgbClr val="232C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0" y="1"/>
            <a:ext cx="9144000" cy="38274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687388" y="3868533"/>
            <a:ext cx="7786687" cy="4264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220C3B0C-B546-70CC-9AA5-1BC313090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45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for a fort day event&#10;&#10;Description automatically generated">
            <a:extLst>
              <a:ext uri="{FF2B5EF4-FFF2-40B4-BE49-F238E27FC236}">
                <a16:creationId xmlns:a16="http://schemas.microsoft.com/office/drawing/2014/main" id="{E162088C-544A-94FE-6FB7-A84E97EC44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7386" y="4527654"/>
            <a:ext cx="1163882" cy="48288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7388" y="1584878"/>
            <a:ext cx="3662111" cy="3009345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200"/>
              </a:spcBef>
              <a:buClr>
                <a:srgbClr val="866A26"/>
              </a:buClr>
              <a:buSzPct val="75000"/>
              <a:buFont typeface="Wingdings" charset="2"/>
              <a:buChar char="§"/>
              <a:defRPr sz="2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8001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400">
                <a:solidFill>
                  <a:srgbClr val="605858"/>
                </a:solidFill>
                <a:latin typeface="Century Gothic"/>
                <a:cs typeface="Century Gothic"/>
              </a:defRPr>
            </a:lvl2pPr>
            <a:lvl3pPr marL="12573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000">
                <a:solidFill>
                  <a:srgbClr val="605858"/>
                </a:solidFill>
                <a:latin typeface="Century Gothic"/>
                <a:cs typeface="Century Gothic"/>
              </a:defRPr>
            </a:lvl3pPr>
            <a:lvl4pPr marL="16573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4pPr>
            <a:lvl5pPr marL="21145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600">
                <a:solidFill>
                  <a:srgbClr val="605858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797565" y="1584352"/>
            <a:ext cx="3662111" cy="3009345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200"/>
              </a:spcBef>
              <a:buClr>
                <a:srgbClr val="866A26"/>
              </a:buClr>
              <a:buSzPct val="75000"/>
              <a:buFont typeface="Wingdings" charset="2"/>
              <a:buChar char="§"/>
              <a:defRPr sz="2800">
                <a:solidFill>
                  <a:srgbClr val="605858"/>
                </a:solidFill>
                <a:latin typeface="Century Gothic"/>
                <a:cs typeface="Century Gothic"/>
              </a:defRPr>
            </a:lvl1pPr>
            <a:lvl2pPr marL="8001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400">
                <a:solidFill>
                  <a:srgbClr val="605858"/>
                </a:solidFill>
                <a:latin typeface="Century Gothic"/>
                <a:cs typeface="Century Gothic"/>
              </a:defRPr>
            </a:lvl2pPr>
            <a:lvl3pPr marL="1257300" indent="-34290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2000">
                <a:solidFill>
                  <a:srgbClr val="605858"/>
                </a:solidFill>
                <a:latin typeface="Century Gothic"/>
                <a:cs typeface="Century Gothic"/>
              </a:defRPr>
            </a:lvl3pPr>
            <a:lvl4pPr marL="16573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800">
                <a:solidFill>
                  <a:srgbClr val="605858"/>
                </a:solidFill>
                <a:latin typeface="Century Gothic"/>
                <a:cs typeface="Century Gothic"/>
              </a:defRPr>
            </a:lvl4pPr>
            <a:lvl5pPr marL="2114550" indent="-285750">
              <a:spcBef>
                <a:spcPts val="1200"/>
              </a:spcBef>
              <a:buClr>
                <a:srgbClr val="866A26"/>
              </a:buClr>
              <a:buFont typeface="Wingdings" charset="2"/>
              <a:buChar char="§"/>
              <a:defRPr sz="1600">
                <a:solidFill>
                  <a:srgbClr val="605858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2409E1-7009-1E42-9703-A810E479620D}"/>
              </a:ext>
            </a:extLst>
          </p:cNvPr>
          <p:cNvSpPr/>
          <p:nvPr userDrawn="1"/>
        </p:nvSpPr>
        <p:spPr>
          <a:xfrm>
            <a:off x="0" y="0"/>
            <a:ext cx="9144000" cy="1310299"/>
          </a:xfrm>
          <a:prstGeom prst="rect">
            <a:avLst/>
          </a:prstGeom>
          <a:solidFill>
            <a:srgbClr val="232C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B4FD9F4-A275-1446-897E-71B86F289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80000"/>
              </a:lnSpc>
              <a:defRPr>
                <a:solidFill>
                  <a:schemeClr val="bg1"/>
                </a:solidFill>
                <a:latin typeface="Garamond"/>
                <a:cs typeface="Garamond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6418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75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406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407" r:id="rId10"/>
    <p:sldLayoutId id="2147484400" r:id="rId11"/>
    <p:sldLayoutId id="2147484401" r:id="rId12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Georgia"/>
          <a:ea typeface="MS PGothic" pitchFamily="34" charset="-128"/>
          <a:cs typeface="Georgi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charset="0"/>
          <a:ea typeface="MS PGothic" pitchFamily="34" charset="-128"/>
          <a:cs typeface="Georgi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charset="0"/>
          <a:ea typeface="MS PGothic" pitchFamily="34" charset="-128"/>
          <a:cs typeface="Georgi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charset="0"/>
          <a:ea typeface="MS PGothic" pitchFamily="34" charset="-128"/>
          <a:cs typeface="Georgi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charset="0"/>
          <a:ea typeface="MS PGothic" pitchFamily="34" charset="-128"/>
          <a:cs typeface="Georgi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airfield LT Std Heavy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airfield LT Std Heavy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airfield LT Std Heavy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Fairfield LT Std Heavy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Arial" charset="0"/>
        <a:buChar char="•"/>
        <a:defRPr sz="32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Arial" charset="0"/>
        <a:buChar char="–"/>
        <a:defRPr sz="28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Arial" charset="0"/>
        <a:buChar char="•"/>
        <a:defRPr sz="24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Arial" charset="0"/>
        <a:buChar char="–"/>
        <a:defRPr sz="20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Arial" charset="0"/>
        <a:buChar char="»"/>
        <a:defRPr sz="20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70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844218-8C07-4DF3-DFA2-B7A230B10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584850"/>
            <a:ext cx="3662111" cy="2810937"/>
          </a:xfrm>
        </p:spPr>
        <p:txBody>
          <a:bodyPr/>
          <a:lstStyle/>
          <a:p>
            <a:r>
              <a:rPr lang="en-US"/>
              <a:t>Bullet tier 1</a:t>
            </a:r>
          </a:p>
          <a:p>
            <a:pPr lvl="1"/>
            <a:r>
              <a:rPr lang="en-US"/>
              <a:t>Bullet tier 2</a:t>
            </a:r>
          </a:p>
          <a:p>
            <a:pPr lvl="2"/>
            <a:r>
              <a:rPr lang="en-US"/>
              <a:t>Bullet tier 3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FD9C35E-F2E0-8F91-C82B-6B96C80BC69C}"/>
              </a:ext>
            </a:extLst>
          </p:cNvPr>
          <p:cNvSpPr>
            <a:spLocks noGrp="1"/>
          </p:cNvSpPr>
          <p:nvPr>
            <p:ph type="pic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BBB8F5-5723-8008-2092-7C8CF9FB8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</p:spPr>
        <p:txBody>
          <a:bodyPr/>
          <a:lstStyle/>
          <a:p>
            <a:r>
              <a:rPr lang="en-US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267697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E97743-0F66-CABC-56C4-C7463D604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740229"/>
            <a:ext cx="7767637" cy="3656170"/>
          </a:xfrm>
        </p:spPr>
        <p:txBody>
          <a:bodyPr/>
          <a:lstStyle/>
          <a:p>
            <a:r>
              <a:rPr lang="en-US"/>
              <a:t>Centered Text</a:t>
            </a:r>
          </a:p>
        </p:txBody>
      </p:sp>
    </p:spTree>
    <p:extLst>
      <p:ext uri="{BB962C8B-B14F-4D97-AF65-F5344CB8AC3E}">
        <p14:creationId xmlns:p14="http://schemas.microsoft.com/office/powerpoint/2010/main" val="324919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11FCD-272D-719A-E6D0-1CD0DBD7E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369" y="817641"/>
            <a:ext cx="8219262" cy="1285127"/>
          </a:xfrm>
        </p:spPr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17C6A-71A2-92B4-E92D-A83554B8C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367" y="2233396"/>
            <a:ext cx="8219264" cy="676707"/>
          </a:xfrm>
        </p:spPr>
        <p:txBody>
          <a:bodyPr/>
          <a:lstStyle/>
          <a:p>
            <a:r>
              <a:rPr lang="en-US" err="1"/>
              <a:t>www.aupo.org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A040A-EF06-F3F7-54C8-C28B967FD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369" y="817641"/>
            <a:ext cx="8219262" cy="1285127"/>
          </a:xfrm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3ED2D4-C854-59E6-5E0B-74F1416EC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367" y="2233396"/>
            <a:ext cx="8219264" cy="676707"/>
          </a:xfrm>
        </p:spPr>
        <p:txBody>
          <a:bodyPr/>
          <a:lstStyle/>
          <a:p>
            <a:r>
              <a:rPr lang="en-US"/>
              <a:t>Subtitle or Date</a:t>
            </a:r>
          </a:p>
        </p:txBody>
      </p:sp>
    </p:spTree>
    <p:extLst>
      <p:ext uri="{BB962C8B-B14F-4D97-AF65-F5344CB8AC3E}">
        <p14:creationId xmlns:p14="http://schemas.microsoft.com/office/powerpoint/2010/main" val="146154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50534-77EA-F117-A1D3-D13B54913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9920"/>
            <a:ext cx="7886700" cy="3545840"/>
          </a:xfrm>
        </p:spPr>
        <p:txBody>
          <a:bodyPr/>
          <a:lstStyle/>
          <a:p>
            <a:r>
              <a:rPr lang="en-US"/>
              <a:t>Section Break</a:t>
            </a:r>
          </a:p>
        </p:txBody>
      </p:sp>
    </p:spTree>
    <p:extLst>
      <p:ext uri="{BB962C8B-B14F-4D97-AF65-F5344CB8AC3E}">
        <p14:creationId xmlns:p14="http://schemas.microsoft.com/office/powerpoint/2010/main" val="19602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2EE3B-92FC-C67B-A9D1-DA9D63A4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</p:spPr>
        <p:txBody>
          <a:bodyPr/>
          <a:lstStyle/>
          <a:p>
            <a:r>
              <a:rPr lang="en-US"/>
              <a:t>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71005-6380-0411-6A17-FD0D4EE57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584353"/>
            <a:ext cx="7767637" cy="2812046"/>
          </a:xfrm>
        </p:spPr>
        <p:txBody>
          <a:bodyPr/>
          <a:lstStyle/>
          <a:p>
            <a:r>
              <a:rPr lang="en-US"/>
              <a:t>Centered text</a:t>
            </a:r>
          </a:p>
        </p:txBody>
      </p:sp>
    </p:spTree>
    <p:extLst>
      <p:ext uri="{BB962C8B-B14F-4D97-AF65-F5344CB8AC3E}">
        <p14:creationId xmlns:p14="http://schemas.microsoft.com/office/powerpoint/2010/main" val="229312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3AC5A1-E417-C0A2-C6E7-762729A6E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584353"/>
            <a:ext cx="7767637" cy="2806300"/>
          </a:xfrm>
        </p:spPr>
        <p:txBody>
          <a:bodyPr/>
          <a:lstStyle/>
          <a:p>
            <a:r>
              <a:rPr lang="en-US"/>
              <a:t>Bullet tier 1</a:t>
            </a:r>
          </a:p>
          <a:p>
            <a:pPr lvl="1"/>
            <a:r>
              <a:rPr lang="en-US"/>
              <a:t>Bullet tier 2</a:t>
            </a:r>
          </a:p>
          <a:p>
            <a:pPr lvl="2"/>
            <a:r>
              <a:rPr lang="en-US"/>
              <a:t>Bullet tier 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103807-3904-B733-2FE6-BF66D1729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</p:spPr>
        <p:txBody>
          <a:bodyPr/>
          <a:lstStyle/>
          <a:p>
            <a:r>
              <a:rPr lang="en-US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63513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3703CD-CE2D-0303-B33F-3409E9844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3902075" cy="2146802"/>
          </a:xfrm>
        </p:spPr>
        <p:txBody>
          <a:bodyPr/>
          <a:lstStyle/>
          <a:p>
            <a:r>
              <a:rPr lang="en-US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4D674B1-BB1B-10C2-8F46-B15D6C5F3E5C}"/>
              </a:ext>
            </a:extLst>
          </p:cNvPr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0DA09F-B30A-0076-2DC7-8ADA2740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8825" y="424948"/>
            <a:ext cx="3883025" cy="1907986"/>
          </a:xfrm>
        </p:spPr>
        <p:txBody>
          <a:bodyPr/>
          <a:lstStyle/>
          <a:p>
            <a:r>
              <a:rPr lang="en-US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284193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2D7FD51-D297-3DA4-678B-2B719B6BA11F}"/>
              </a:ext>
            </a:extLst>
          </p:cNvPr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3A1D008-D840-C7AE-0DAB-364D4A64F434}"/>
              </a:ext>
            </a:extLst>
          </p:cNvPr>
          <p:cNvSpPr>
            <a:spLocks noGrp="1"/>
          </p:cNvSpPr>
          <p:nvPr>
            <p:ph type="pic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313F7-289F-E9B2-C836-30EF439CA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9" y="3967248"/>
            <a:ext cx="3547650" cy="426468"/>
          </a:xfrm>
        </p:spPr>
        <p:txBody>
          <a:bodyPr/>
          <a:lstStyle/>
          <a:p>
            <a:r>
              <a:rPr lang="en-US"/>
              <a:t>Caption left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589556-F503-FEFC-786B-34A6D11C51A0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909882" y="3954521"/>
            <a:ext cx="3547650" cy="426468"/>
          </a:xfrm>
        </p:spPr>
        <p:txBody>
          <a:bodyPr/>
          <a:lstStyle/>
          <a:p>
            <a:r>
              <a:rPr lang="en-US"/>
              <a:t>Caption right</a:t>
            </a:r>
          </a:p>
        </p:txBody>
      </p:sp>
    </p:spTree>
    <p:extLst>
      <p:ext uri="{BB962C8B-B14F-4D97-AF65-F5344CB8AC3E}">
        <p14:creationId xmlns:p14="http://schemas.microsoft.com/office/powerpoint/2010/main" val="360567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41B5838-49AE-E3D4-4B55-A6D82CFB539D}"/>
              </a:ext>
            </a:extLst>
          </p:cNvPr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0AF93-248F-B366-15E3-765E0489C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868533"/>
            <a:ext cx="7786687" cy="426468"/>
          </a:xfrm>
        </p:spPr>
        <p:txBody>
          <a:bodyPr/>
          <a:lstStyle/>
          <a:p>
            <a:r>
              <a:rPr lang="en-US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411173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A8EFAF-1896-1C16-A12F-C09FB9121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584878"/>
            <a:ext cx="3662111" cy="3009345"/>
          </a:xfrm>
        </p:spPr>
        <p:txBody>
          <a:bodyPr/>
          <a:lstStyle/>
          <a:p>
            <a:r>
              <a:rPr lang="en-US"/>
              <a:t>Bullet tier 1</a:t>
            </a:r>
          </a:p>
          <a:p>
            <a:pPr lvl="1"/>
            <a:r>
              <a:rPr lang="en-US"/>
              <a:t>Bullet tier 2</a:t>
            </a:r>
          </a:p>
          <a:p>
            <a:pPr lvl="2"/>
            <a:r>
              <a:rPr lang="en-US"/>
              <a:t>Bullet tier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8243F-0B34-B78D-1D12-916225F7D8E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97565" y="1584352"/>
            <a:ext cx="3662111" cy="3009345"/>
          </a:xfrm>
        </p:spPr>
        <p:txBody>
          <a:bodyPr/>
          <a:lstStyle/>
          <a:p>
            <a:r>
              <a:rPr lang="en-US"/>
              <a:t>Bullet tier 1</a:t>
            </a:r>
          </a:p>
          <a:p>
            <a:pPr lvl="1"/>
            <a:r>
              <a:rPr lang="en-US"/>
              <a:t>Bullet tier 2</a:t>
            </a:r>
          </a:p>
          <a:p>
            <a:pPr lvl="2"/>
            <a:r>
              <a:rPr lang="en-US"/>
              <a:t>Bullet tier 3</a:t>
            </a:r>
          </a:p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1C8730-4095-7404-08A3-FAC3C98C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274054"/>
            <a:ext cx="7767637" cy="779683"/>
          </a:xfrm>
        </p:spPr>
        <p:txBody>
          <a:bodyPr/>
          <a:lstStyle/>
          <a:p>
            <a:r>
              <a:rPr lang="en-US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70158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AAPOS PPT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659C70CADE44AB0C9DB10E39E201C" ma:contentTypeVersion="18" ma:contentTypeDescription="Create a new document." ma:contentTypeScope="" ma:versionID="1ac3983a1a94295614bc1a2bce2931ca">
  <xsd:schema xmlns:xsd="http://www.w3.org/2001/XMLSchema" xmlns:xs="http://www.w3.org/2001/XMLSchema" xmlns:p="http://schemas.microsoft.com/office/2006/metadata/properties" xmlns:ns2="e1ee09f4-14ab-49b0-905a-6add1c10f644" xmlns:ns3="22ec06d1-5cec-4313-97e5-48cba22d23e8" targetNamespace="http://schemas.microsoft.com/office/2006/metadata/properties" ma:root="true" ma:fieldsID="72cc4d79d05ebca761c01a8d60b75c2b" ns2:_="" ns3:_="">
    <xsd:import namespace="e1ee09f4-14ab-49b0-905a-6add1c10f644"/>
    <xsd:import namespace="22ec06d1-5cec-4313-97e5-48cba22d2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ee09f4-14ab-49b0-905a-6add1c10f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98c6a90-e30b-4e8c-8629-86f9368c70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ec06d1-5cec-4313-97e5-48cba22d2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8a4918-9665-4984-9864-12f6e77d18ef}" ma:internalName="TaxCatchAll" ma:showField="CatchAllData" ma:web="22ec06d1-5cec-4313-97e5-48cba22d2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ec06d1-5cec-4313-97e5-48cba22d23e8" xsi:nil="true"/>
    <lcf76f155ced4ddcb4097134ff3c332f xmlns="e1ee09f4-14ab-49b0-905a-6add1c10f6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0E31109-C591-4B67-B52A-9DAF4147F862}">
  <ds:schemaRefs>
    <ds:schemaRef ds:uri="22ec06d1-5cec-4313-97e5-48cba22d23e8"/>
    <ds:schemaRef ds:uri="e1ee09f4-14ab-49b0-905a-6add1c10f64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95F6957-3342-4FE8-8EDE-42F75B6EE8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206FC8-737A-40D0-98DB-F10F790E23FA}">
  <ds:schemaRefs>
    <ds:schemaRef ds:uri="http://purl.org/dc/elements/1.1/"/>
    <ds:schemaRef ds:uri="22ec06d1-5cec-4313-97e5-48cba22d23e8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e1ee09f4-14ab-49b0-905a-6add1c10f644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</TotalTime>
  <Words>66</Words>
  <Application>Microsoft Office PowerPoint</Application>
  <PresentationFormat>On-screen Show (16:9)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Fairfield LT Std Heavy</vt:lpstr>
      <vt:lpstr>Garamond</vt:lpstr>
      <vt:lpstr>Georgia</vt:lpstr>
      <vt:lpstr>Wingdings</vt:lpstr>
      <vt:lpstr>AAPOS PPT_template_FINAL</vt:lpstr>
      <vt:lpstr>PowerPoint Presentation</vt:lpstr>
      <vt:lpstr>Presentation Title</vt:lpstr>
      <vt:lpstr>Section Break</vt:lpstr>
      <vt:lpstr>Header</vt:lpstr>
      <vt:lpstr>Header</vt:lpstr>
      <vt:lpstr>Header</vt:lpstr>
      <vt:lpstr>PowerPoint Presentation</vt:lpstr>
      <vt:lpstr>PowerPoint Presentation</vt:lpstr>
      <vt:lpstr>Header</vt:lpstr>
      <vt:lpstr>Header</vt:lpstr>
      <vt:lpstr>PowerPoint Presentation</vt:lpstr>
      <vt:lpstr>Thank You!</vt:lpstr>
    </vt:vector>
  </TitlesOfParts>
  <Company>Children's Eye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AAPOS.ORG</dc:title>
  <dc:creator>K. David Epley, M.D.</dc:creator>
  <cp:lastModifiedBy>Lisa Brown</cp:lastModifiedBy>
  <cp:revision>1</cp:revision>
  <dcterms:created xsi:type="dcterms:W3CDTF">2010-04-06T15:44:51Z</dcterms:created>
  <dcterms:modified xsi:type="dcterms:W3CDTF">2024-12-04T01:25:53Z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0x010100A85659C70CADE44AB0C9DB10E39E201C</vt:lpwstr>
  </property>
  <property fmtid="{D5CDD505-2E9C-101B-9397-08002B2CF9AE}" pid="3" name="MediaServiceImageTags">
    <vt:lpwstr/>
  </property>
</Properties>
</file>