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3"/>
  </p:notesMasterIdLst>
  <p:handoutMasterIdLst>
    <p:handoutMasterId r:id="rId14"/>
  </p:handoutMasterIdLst>
  <p:sldIdLst>
    <p:sldId id="340" r:id="rId5"/>
    <p:sldId id="341" r:id="rId6"/>
    <p:sldId id="339" r:id="rId7"/>
    <p:sldId id="342" r:id="rId8"/>
    <p:sldId id="343" r:id="rId9"/>
    <p:sldId id="344" r:id="rId10"/>
    <p:sldId id="347" r:id="rId11"/>
    <p:sldId id="346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42E"/>
    <a:srgbClr val="DEBB48"/>
    <a:srgbClr val="232C64"/>
    <a:srgbClr val="ECC248"/>
    <a:srgbClr val="263C68"/>
    <a:srgbClr val="273A63"/>
    <a:srgbClr val="866A26"/>
    <a:srgbClr val="A51111"/>
    <a:srgbClr val="F5F6FF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EEE28-314A-CC49-B00A-89D7B27DE9DF}" v="24" dt="2023-11-30T17:55:15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207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Minato" userId="bcd8981e-b4c9-4a4c-a310-964a4c1faf2e" providerId="ADAL" clId="{E5CB2D2D-A3F5-ED4A-A48C-9A1A1266CDFE}"/>
    <pc:docChg chg="custSel modSld modMainMaster">
      <pc:chgData name="Gina Minato" userId="bcd8981e-b4c9-4a4c-a310-964a4c1faf2e" providerId="ADAL" clId="{E5CB2D2D-A3F5-ED4A-A48C-9A1A1266CDFE}" dt="2022-11-03T22:53:04.259" v="155"/>
      <pc:docMkLst>
        <pc:docMk/>
      </pc:docMkLst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352333538" sldId="339"/>
        </pc:sldMkLst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352333538" sldId="339"/>
            <ac:spMk id="2" creationId="{0FEBEFD2-9821-DD4D-AA68-EEA3D23F9581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352333538" sldId="339"/>
            <ac:spMk id="3" creationId="{2CC415F9-AF2D-0580-5905-69CEE0A4E192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4180588879" sldId="341"/>
        </pc:sldMkLst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4180588879" sldId="341"/>
            <ac:spMk id="2" creationId="{BD24CAAB-0EFA-41E7-B3C7-92CB324DCE9F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4180588879" sldId="341"/>
            <ac:spMk id="3" creationId="{54985C68-F997-4C04-A5D9-A629306F5AC9}"/>
          </ac:spMkLst>
        </pc:spChg>
        <pc:spChg chg="add del mod">
          <ac:chgData name="Gina Minato" userId="bcd8981e-b4c9-4a4c-a310-964a4c1faf2e" providerId="ADAL" clId="{E5CB2D2D-A3F5-ED4A-A48C-9A1A1266CDFE}" dt="2022-11-03T22:51:44.741" v="115"/>
          <ac:spMkLst>
            <pc:docMk/>
            <pc:sldMk cId="4180588879" sldId="341"/>
            <ac:spMk id="4" creationId="{DD4DC735-7BEB-6C72-F822-08D93B7EDD1F}"/>
          </ac:spMkLst>
        </pc:spChg>
        <pc:spChg chg="add del mod">
          <ac:chgData name="Gina Minato" userId="bcd8981e-b4c9-4a4c-a310-964a4c1faf2e" providerId="ADAL" clId="{E5CB2D2D-A3F5-ED4A-A48C-9A1A1266CDFE}" dt="2022-11-03T22:51:44.741" v="115"/>
          <ac:spMkLst>
            <pc:docMk/>
            <pc:sldMk cId="4180588879" sldId="341"/>
            <ac:spMk id="5" creationId="{702E93F7-C3C9-5E60-6F21-18D546E62397}"/>
          </ac:spMkLst>
        </pc:spChg>
        <pc:spChg chg="add del mod">
          <ac:chgData name="Gina Minato" userId="bcd8981e-b4c9-4a4c-a310-964a4c1faf2e" providerId="ADAL" clId="{E5CB2D2D-A3F5-ED4A-A48C-9A1A1266CDFE}" dt="2022-11-03T22:52:55.975" v="153"/>
          <ac:spMkLst>
            <pc:docMk/>
            <pc:sldMk cId="4180588879" sldId="341"/>
            <ac:spMk id="6" creationId="{531FC529-1923-7813-6F40-60555FC0BF5B}"/>
          </ac:spMkLst>
        </pc:spChg>
        <pc:spChg chg="add del mod">
          <ac:chgData name="Gina Minato" userId="bcd8981e-b4c9-4a4c-a310-964a4c1faf2e" providerId="ADAL" clId="{E5CB2D2D-A3F5-ED4A-A48C-9A1A1266CDFE}" dt="2022-11-03T22:52:55.975" v="153"/>
          <ac:spMkLst>
            <pc:docMk/>
            <pc:sldMk cId="4180588879" sldId="341"/>
            <ac:spMk id="7" creationId="{A620F5E5-1685-60C1-98B1-16BA767DDADF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4180588879" sldId="341"/>
            <ac:spMk id="8" creationId="{378E9010-A4A7-9547-343C-150250D2D832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4180588879" sldId="341"/>
            <ac:spMk id="9" creationId="{76A46CD8-C53A-92BF-35B0-C2E46AE93B21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3590787345" sldId="342"/>
        </pc:sldMkLst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3590787345" sldId="342"/>
            <ac:spMk id="2" creationId="{46501D2E-0C34-CCDF-808A-97A503BE9D15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3590787345" sldId="342"/>
            <ac:spMk id="3" creationId="{92CFD555-7243-2BA0-F0DF-3E91D6D05E7B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3590787345" sldId="342"/>
            <ac:spMk id="4" creationId="{5E229DB9-FE79-C041-A6C6-CE8A5A2EC289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3590787345" sldId="342"/>
            <ac:spMk id="5" creationId="{09745A54-003C-D64C-A832-73EEAFD9547A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2490308599" sldId="343"/>
        </pc:sldMkLst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2490308599" sldId="343"/>
            <ac:spMk id="2" creationId="{8EB21151-C75F-0278-29ED-030A12701B3C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2490308599" sldId="343"/>
            <ac:spMk id="3" creationId="{F8528164-3566-D418-3759-841CF898360A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2490308599" sldId="343"/>
            <ac:spMk id="4" creationId="{6C4BF2FC-B79C-2145-ABEC-0834FCF9EFAA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2490308599" sldId="343"/>
            <ac:spMk id="5" creationId="{A148F8E6-362C-8C41-B1C2-9CD434CA65E0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1509093432" sldId="344"/>
        </pc:sldMkLst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2" creationId="{8617C82E-859D-AB7C-809C-44400CE76FCC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3" creationId="{5CAD6517-297B-0AE6-8666-4039B94D929D}"/>
          </ac:spMkLst>
        </pc:spChg>
        <pc:spChg chg="add mod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4" creationId="{F41BD539-C6D8-BF9D-C4FD-1EC5BB3DBB3F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5" creationId="{4B277C0B-E423-DA4A-A34D-E7AC6C10BBBC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6" creationId="{9E5CED14-F4C7-3845-9F52-4813292B145D}"/>
          </ac:spMkLst>
        </pc:spChg>
        <pc:spChg chg="del">
          <ac:chgData name="Gina Minato" userId="bcd8981e-b4c9-4a4c-a310-964a4c1faf2e" providerId="ADAL" clId="{E5CB2D2D-A3F5-ED4A-A48C-9A1A1266CDFE}" dt="2022-11-03T22:53:04.259" v="155"/>
          <ac:spMkLst>
            <pc:docMk/>
            <pc:sldMk cId="1509093432" sldId="344"/>
            <ac:spMk id="19" creationId="{6FBEFA2C-8BFB-F44F-A83B-DDD70205560B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216821078" sldId="346"/>
        </pc:sldMkLst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216821078" sldId="346"/>
            <ac:spMk id="2" creationId="{05542928-483B-48D6-A333-2EBF0D2AA740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216821078" sldId="346"/>
            <ac:spMk id="3" creationId="{EED03EC3-6343-4F46-B3DF-AD1356E4E6F5}"/>
          </ac:spMkLst>
        </pc:spChg>
        <pc:spChg chg="add del mod">
          <ac:chgData name="Gina Minato" userId="bcd8981e-b4c9-4a4c-a310-964a4c1faf2e" providerId="ADAL" clId="{E5CB2D2D-A3F5-ED4A-A48C-9A1A1266CDFE}" dt="2022-11-03T22:52:58.725" v="154"/>
          <ac:spMkLst>
            <pc:docMk/>
            <pc:sldMk cId="216821078" sldId="346"/>
            <ac:spMk id="4" creationId="{8B598540-C8F0-D259-F0CA-47355CDDB617}"/>
          </ac:spMkLst>
        </pc:spChg>
        <pc:spChg chg="add del mod">
          <ac:chgData name="Gina Minato" userId="bcd8981e-b4c9-4a4c-a310-964a4c1faf2e" providerId="ADAL" clId="{E5CB2D2D-A3F5-ED4A-A48C-9A1A1266CDFE}" dt="2022-11-03T22:52:58.725" v="154"/>
          <ac:spMkLst>
            <pc:docMk/>
            <pc:sldMk cId="216821078" sldId="346"/>
            <ac:spMk id="5" creationId="{2BB86580-B8ED-A9E6-DCF4-2FF46A266EC3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216821078" sldId="346"/>
            <ac:spMk id="6" creationId="{EBE4EB20-ECEF-B6A0-DD9F-96ECA9873DD4}"/>
          </ac:spMkLst>
        </pc:spChg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216821078" sldId="346"/>
            <ac:spMk id="7" creationId="{D4BA8FE3-36E7-436A-7ABB-7DDB1D49A32A}"/>
          </ac:spMkLst>
        </pc:spChg>
      </pc:sldChg>
      <pc:sldChg chg="addSp delSp modSp">
        <pc:chgData name="Gina Minato" userId="bcd8981e-b4c9-4a4c-a310-964a4c1faf2e" providerId="ADAL" clId="{E5CB2D2D-A3F5-ED4A-A48C-9A1A1266CDFE}" dt="2022-11-03T22:53:04.259" v="155"/>
        <pc:sldMkLst>
          <pc:docMk/>
          <pc:sldMk cId="1580174726" sldId="347"/>
        </pc:sldMkLst>
        <pc:spChg chg="add del mod">
          <ac:chgData name="Gina Minato" userId="bcd8981e-b4c9-4a4c-a310-964a4c1faf2e" providerId="ADAL" clId="{E5CB2D2D-A3F5-ED4A-A48C-9A1A1266CDFE}" dt="2022-11-03T22:53:04.259" v="155"/>
          <ac:spMkLst>
            <pc:docMk/>
            <pc:sldMk cId="1580174726" sldId="347"/>
            <ac:spMk id="2" creationId="{050FB978-AFE5-BAAD-7D36-DD45E6C25E03}"/>
          </ac:spMkLst>
        </pc:spChg>
        <pc:spChg chg="mod">
          <ac:chgData name="Gina Minato" userId="bcd8981e-b4c9-4a4c-a310-964a4c1faf2e" providerId="ADAL" clId="{E5CB2D2D-A3F5-ED4A-A48C-9A1A1266CDFE}" dt="2022-11-03T22:53:04.259" v="155"/>
          <ac:spMkLst>
            <pc:docMk/>
            <pc:sldMk cId="1580174726" sldId="347"/>
            <ac:spMk id="3" creationId="{14D5E438-8D61-4249-928E-9A028CBA9597}"/>
          </ac:spMkLst>
        </pc:spChg>
      </pc:sldChg>
      <pc:sldMasterChg chg="modSldLayout">
        <pc:chgData name="Gina Minato" userId="bcd8981e-b4c9-4a4c-a310-964a4c1faf2e" providerId="ADAL" clId="{E5CB2D2D-A3F5-ED4A-A48C-9A1A1266CDFE}" dt="2022-11-03T22:52:47.553" v="152" actId="20577"/>
        <pc:sldMasterMkLst>
          <pc:docMk/>
          <pc:sldMasterMk cId="0" sldId="2147483674"/>
        </pc:sldMasterMkLst>
        <pc:sldLayoutChg chg="addSp delSp modSp mod">
          <pc:chgData name="Gina Minato" userId="bcd8981e-b4c9-4a4c-a310-964a4c1faf2e" providerId="ADAL" clId="{E5CB2D2D-A3F5-ED4A-A48C-9A1A1266CDFE}" dt="2022-11-03T22:35:39.206" v="3" actId="1076"/>
          <pc:sldLayoutMkLst>
            <pc:docMk/>
            <pc:sldMasterMk cId="0" sldId="2147483674"/>
            <pc:sldLayoutMk cId="623271999" sldId="2147484391"/>
          </pc:sldLayoutMkLst>
          <pc:picChg chg="del">
            <ac:chgData name="Gina Minato" userId="bcd8981e-b4c9-4a4c-a310-964a4c1faf2e" providerId="ADAL" clId="{E5CB2D2D-A3F5-ED4A-A48C-9A1A1266CDFE}" dt="2022-11-03T22:35:33.082" v="1" actId="478"/>
            <ac:picMkLst>
              <pc:docMk/>
              <pc:sldMasterMk cId="0" sldId="2147483674"/>
              <pc:sldLayoutMk cId="623271999" sldId="2147484391"/>
              <ac:picMk id="3" creationId="{A0E6B046-7B30-DA49-B8C8-873708810DB2}"/>
            </ac:picMkLst>
          </pc:picChg>
          <pc:picChg chg="add mod">
            <ac:chgData name="Gina Minato" userId="bcd8981e-b4c9-4a4c-a310-964a4c1faf2e" providerId="ADAL" clId="{E5CB2D2D-A3F5-ED4A-A48C-9A1A1266CDFE}" dt="2022-11-03T22:35:39.206" v="3" actId="1076"/>
            <ac:picMkLst>
              <pc:docMk/>
              <pc:sldMasterMk cId="0" sldId="2147483674"/>
              <pc:sldLayoutMk cId="623271999" sldId="2147484391"/>
              <ac:picMk id="4" creationId="{29786777-DFAD-30EE-E79C-CBBB602DB138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52:17.422" v="119" actId="1076"/>
          <pc:sldLayoutMkLst>
            <pc:docMk/>
            <pc:sldMasterMk cId="0" sldId="2147483674"/>
            <pc:sldLayoutMk cId="2054740774" sldId="2147484392"/>
          </pc:sldLayoutMkLst>
          <pc:spChg chg="mod">
            <ac:chgData name="Gina Minato" userId="bcd8981e-b4c9-4a4c-a310-964a4c1faf2e" providerId="ADAL" clId="{E5CB2D2D-A3F5-ED4A-A48C-9A1A1266CDFE}" dt="2022-11-03T22:52:11.454" v="118" actId="1076"/>
            <ac:spMkLst>
              <pc:docMk/>
              <pc:sldMasterMk cId="0" sldId="2147483674"/>
              <pc:sldLayoutMk cId="2054740774" sldId="2147484392"/>
              <ac:spMk id="2" creationId="{00000000-0000-0000-0000-000000000000}"/>
            </ac:spMkLst>
          </pc:spChg>
          <pc:spChg chg="mod">
            <ac:chgData name="Gina Minato" userId="bcd8981e-b4c9-4a4c-a310-964a4c1faf2e" providerId="ADAL" clId="{E5CB2D2D-A3F5-ED4A-A48C-9A1A1266CDFE}" dt="2022-11-03T22:52:11.454" v="118" actId="1076"/>
            <ac:spMkLst>
              <pc:docMk/>
              <pc:sldMasterMk cId="0" sldId="2147483674"/>
              <pc:sldLayoutMk cId="2054740774" sldId="2147484392"/>
              <ac:spMk id="3" creationId="{00000000-0000-0000-0000-000000000000}"/>
            </ac:spMkLst>
          </pc:spChg>
          <pc:picChg chg="add del mod">
            <ac:chgData name="Gina Minato" userId="bcd8981e-b4c9-4a4c-a310-964a4c1faf2e" providerId="ADAL" clId="{E5CB2D2D-A3F5-ED4A-A48C-9A1A1266CDFE}" dt="2022-11-03T22:50:15.339" v="106" actId="478"/>
            <ac:picMkLst>
              <pc:docMk/>
              <pc:sldMasterMk cId="0" sldId="2147483674"/>
              <pc:sldLayoutMk cId="2054740774" sldId="2147484392"/>
              <ac:picMk id="4" creationId="{90B338BF-9ED5-53F3-ED6D-F65CED76C889}"/>
            </ac:picMkLst>
          </pc:picChg>
          <pc:picChg chg="add mod">
            <ac:chgData name="Gina Minato" userId="bcd8981e-b4c9-4a4c-a310-964a4c1faf2e" providerId="ADAL" clId="{E5CB2D2D-A3F5-ED4A-A48C-9A1A1266CDFE}" dt="2022-11-03T22:52:17.422" v="119" actId="1076"/>
            <ac:picMkLst>
              <pc:docMk/>
              <pc:sldMasterMk cId="0" sldId="2147483674"/>
              <pc:sldLayoutMk cId="2054740774" sldId="2147484392"/>
              <ac:picMk id="5" creationId="{FC3353A0-850E-8479-026D-9DC59DE23014}"/>
            </ac:picMkLst>
          </pc:picChg>
          <pc:picChg chg="del">
            <ac:chgData name="Gina Minato" userId="bcd8981e-b4c9-4a4c-a310-964a4c1faf2e" providerId="ADAL" clId="{E5CB2D2D-A3F5-ED4A-A48C-9A1A1266CDFE}" dt="2022-11-03T22:35:44.913" v="5" actId="478"/>
            <ac:picMkLst>
              <pc:docMk/>
              <pc:sldMasterMk cId="0" sldId="2147483674"/>
              <pc:sldLayoutMk cId="2054740774" sldId="2147484392"/>
              <ac:picMk id="6" creationId="{2B7214E2-3CF5-9845-8576-C0F739F0227F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8:37.421" v="97" actId="29295"/>
          <pc:sldLayoutMkLst>
            <pc:docMk/>
            <pc:sldMasterMk cId="0" sldId="2147483674"/>
            <pc:sldLayoutMk cId="343661211" sldId="2147484393"/>
          </pc:sldLayoutMkLst>
          <pc:picChg chg="del">
            <ac:chgData name="Gina Minato" userId="bcd8981e-b4c9-4a4c-a310-964a4c1faf2e" providerId="ADAL" clId="{E5CB2D2D-A3F5-ED4A-A48C-9A1A1266CDFE}" dt="2022-11-03T22:36:17.560" v="16" actId="478"/>
            <ac:picMkLst>
              <pc:docMk/>
              <pc:sldMasterMk cId="0" sldId="2147483674"/>
              <pc:sldLayoutMk cId="343661211" sldId="2147484393"/>
              <ac:picMk id="5" creationId="{FF0B3600-AC4F-3149-97C1-42F991BF8621}"/>
            </ac:picMkLst>
          </pc:picChg>
          <pc:picChg chg="add mod">
            <ac:chgData name="Gina Minato" userId="bcd8981e-b4c9-4a4c-a310-964a4c1faf2e" providerId="ADAL" clId="{E5CB2D2D-A3F5-ED4A-A48C-9A1A1266CDFE}" dt="2022-11-03T22:36:28.989" v="18" actId="14100"/>
            <ac:picMkLst>
              <pc:docMk/>
              <pc:sldMasterMk cId="0" sldId="2147483674"/>
              <pc:sldLayoutMk cId="343661211" sldId="2147484393"/>
              <ac:picMk id="6" creationId="{70B50656-9990-79C4-67A9-CAA5084B164F}"/>
            </ac:picMkLst>
          </pc:picChg>
          <pc:picChg chg="del">
            <ac:chgData name="Gina Minato" userId="bcd8981e-b4c9-4a4c-a310-964a4c1faf2e" providerId="ADAL" clId="{E5CB2D2D-A3F5-ED4A-A48C-9A1A1266CDFE}" dt="2022-11-03T22:36:15.175" v="15" actId="478"/>
            <ac:picMkLst>
              <pc:docMk/>
              <pc:sldMasterMk cId="0" sldId="2147483674"/>
              <pc:sldLayoutMk cId="343661211" sldId="2147484393"/>
              <ac:picMk id="7" creationId="{30A0E8CB-8827-A84D-861B-A6D4A1BA3E6D}"/>
            </ac:picMkLst>
          </pc:picChg>
          <pc:picChg chg="add del mod">
            <ac:chgData name="Gina Minato" userId="bcd8981e-b4c9-4a4c-a310-964a4c1faf2e" providerId="ADAL" clId="{E5CB2D2D-A3F5-ED4A-A48C-9A1A1266CDFE}" dt="2022-11-03T22:46:10.311" v="45" actId="931"/>
            <ac:picMkLst>
              <pc:docMk/>
              <pc:sldMasterMk cId="0" sldId="2147483674"/>
              <pc:sldLayoutMk cId="343661211" sldId="2147484393"/>
              <ac:picMk id="9" creationId="{ECFB9242-C3BD-6F46-A96C-96C12E07D4EB}"/>
            </ac:picMkLst>
          </pc:picChg>
          <pc:picChg chg="add mod">
            <ac:chgData name="Gina Minato" userId="bcd8981e-b4c9-4a4c-a310-964a4c1faf2e" providerId="ADAL" clId="{E5CB2D2D-A3F5-ED4A-A48C-9A1A1266CDFE}" dt="2022-11-03T22:48:37.421" v="97" actId="29295"/>
            <ac:picMkLst>
              <pc:docMk/>
              <pc:sldMasterMk cId="0" sldId="2147483674"/>
              <pc:sldLayoutMk cId="343661211" sldId="2147484393"/>
              <ac:picMk id="11" creationId="{86A8D06C-D941-576A-84B8-BE327D14C3BD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8:48.304" v="98" actId="29295"/>
          <pc:sldLayoutMkLst>
            <pc:docMk/>
            <pc:sldMasterMk cId="0" sldId="2147483674"/>
            <pc:sldLayoutMk cId="1330446494" sldId="2147484394"/>
          </pc:sldLayoutMkLst>
          <pc:picChg chg="add mod">
            <ac:chgData name="Gina Minato" userId="bcd8981e-b4c9-4a4c-a310-964a4c1faf2e" providerId="ADAL" clId="{E5CB2D2D-A3F5-ED4A-A48C-9A1A1266CDFE}" dt="2022-11-03T22:36:36.465" v="21"/>
            <ac:picMkLst>
              <pc:docMk/>
              <pc:sldMasterMk cId="0" sldId="2147483674"/>
              <pc:sldLayoutMk cId="1330446494" sldId="2147484394"/>
              <ac:picMk id="2" creationId="{5B1ED00F-B891-2CD8-E4EA-BAF64EDE55A9}"/>
            </ac:picMkLst>
          </pc:picChg>
          <pc:picChg chg="add mod">
            <ac:chgData name="Gina Minato" userId="bcd8981e-b4c9-4a4c-a310-964a4c1faf2e" providerId="ADAL" clId="{E5CB2D2D-A3F5-ED4A-A48C-9A1A1266CDFE}" dt="2022-11-03T22:48:48.304" v="98" actId="29295"/>
            <ac:picMkLst>
              <pc:docMk/>
              <pc:sldMasterMk cId="0" sldId="2147483674"/>
              <pc:sldLayoutMk cId="1330446494" sldId="2147484394"/>
              <ac:picMk id="4" creationId="{3BD85E28-C1D2-F5BD-6A9A-2033F3C39A3D}"/>
            </ac:picMkLst>
          </pc:picChg>
          <pc:picChg chg="del">
            <ac:chgData name="Gina Minato" userId="bcd8981e-b4c9-4a4c-a310-964a4c1faf2e" providerId="ADAL" clId="{E5CB2D2D-A3F5-ED4A-A48C-9A1A1266CDFE}" dt="2022-11-03T22:36:34.151" v="19" actId="478"/>
            <ac:picMkLst>
              <pc:docMk/>
              <pc:sldMasterMk cId="0" sldId="2147483674"/>
              <pc:sldLayoutMk cId="1330446494" sldId="2147484394"/>
              <ac:picMk id="5" creationId="{F7A75917-35D0-3F43-B324-D43A36DD7DFD}"/>
            </ac:picMkLst>
          </pc:picChg>
          <pc:picChg chg="del">
            <ac:chgData name="Gina Minato" userId="bcd8981e-b4c9-4a4c-a310-964a4c1faf2e" providerId="ADAL" clId="{E5CB2D2D-A3F5-ED4A-A48C-9A1A1266CDFE}" dt="2022-11-03T22:36:35.426" v="20" actId="478"/>
            <ac:picMkLst>
              <pc:docMk/>
              <pc:sldMasterMk cId="0" sldId="2147483674"/>
              <pc:sldLayoutMk cId="1330446494" sldId="2147484394"/>
              <ac:picMk id="10" creationId="{B6EA9FC7-1A69-704F-B1AB-0870C73984EE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6:58.663" v="55" actId="478"/>
          <pc:sldLayoutMkLst>
            <pc:docMk/>
            <pc:sldMasterMk cId="0" sldId="2147483674"/>
            <pc:sldLayoutMk cId="1214492094" sldId="2147484395"/>
          </pc:sldLayoutMkLst>
          <pc:picChg chg="add mod">
            <ac:chgData name="Gina Minato" userId="bcd8981e-b4c9-4a4c-a310-964a4c1faf2e" providerId="ADAL" clId="{E5CB2D2D-A3F5-ED4A-A48C-9A1A1266CDFE}" dt="2022-11-03T22:36:39.709" v="23"/>
            <ac:picMkLst>
              <pc:docMk/>
              <pc:sldMasterMk cId="0" sldId="2147483674"/>
              <pc:sldLayoutMk cId="1214492094" sldId="2147484395"/>
              <ac:picMk id="2" creationId="{ABC2CC62-D927-5956-60B1-82C22133856D}"/>
            </ac:picMkLst>
          </pc:picChg>
          <pc:picChg chg="add del mod">
            <ac:chgData name="Gina Minato" userId="bcd8981e-b4c9-4a4c-a310-964a4c1faf2e" providerId="ADAL" clId="{E5CB2D2D-A3F5-ED4A-A48C-9A1A1266CDFE}" dt="2022-11-03T22:46:58.663" v="55" actId="478"/>
            <ac:picMkLst>
              <pc:docMk/>
              <pc:sldMasterMk cId="0" sldId="2147483674"/>
              <pc:sldLayoutMk cId="1214492094" sldId="2147484395"/>
              <ac:picMk id="4" creationId="{DA294DF0-452E-2B10-37BA-F936CF7F66A5}"/>
            </ac:picMkLst>
          </pc:picChg>
          <pc:picChg chg="del">
            <ac:chgData name="Gina Minato" userId="bcd8981e-b4c9-4a4c-a310-964a4c1faf2e" providerId="ADAL" clId="{E5CB2D2D-A3F5-ED4A-A48C-9A1A1266CDFE}" dt="2022-11-03T22:36:38.622" v="22" actId="478"/>
            <ac:picMkLst>
              <pc:docMk/>
              <pc:sldMasterMk cId="0" sldId="2147483674"/>
              <pc:sldLayoutMk cId="1214492094" sldId="2147484395"/>
              <ac:picMk id="6" creationId="{C0B45F60-3E58-EB49-9CDC-73CC35E138B1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7:10.116" v="58" actId="478"/>
          <pc:sldLayoutMkLst>
            <pc:docMk/>
            <pc:sldMasterMk cId="0" sldId="2147483674"/>
            <pc:sldLayoutMk cId="136559123" sldId="2147484396"/>
          </pc:sldLayoutMkLst>
          <pc:picChg chg="add mod">
            <ac:chgData name="Gina Minato" userId="bcd8981e-b4c9-4a4c-a310-964a4c1faf2e" providerId="ADAL" clId="{E5CB2D2D-A3F5-ED4A-A48C-9A1A1266CDFE}" dt="2022-11-03T22:36:44.503" v="25"/>
            <ac:picMkLst>
              <pc:docMk/>
              <pc:sldMasterMk cId="0" sldId="2147483674"/>
              <pc:sldLayoutMk cId="136559123" sldId="2147484396"/>
              <ac:picMk id="2" creationId="{A570F780-B587-4992-0F7C-7FD23630C7B8}"/>
            </ac:picMkLst>
          </pc:picChg>
          <pc:picChg chg="add del mod">
            <ac:chgData name="Gina Minato" userId="bcd8981e-b4c9-4a4c-a310-964a4c1faf2e" providerId="ADAL" clId="{E5CB2D2D-A3F5-ED4A-A48C-9A1A1266CDFE}" dt="2022-11-03T22:47:10.116" v="58" actId="478"/>
            <ac:picMkLst>
              <pc:docMk/>
              <pc:sldMasterMk cId="0" sldId="2147483674"/>
              <pc:sldLayoutMk cId="136559123" sldId="2147484396"/>
              <ac:picMk id="3" creationId="{91FD2ED5-6D70-1C79-5FFA-CA1985DF70B3}"/>
            </ac:picMkLst>
          </pc:picChg>
          <pc:picChg chg="del">
            <ac:chgData name="Gina Minato" userId="bcd8981e-b4c9-4a4c-a310-964a4c1faf2e" providerId="ADAL" clId="{E5CB2D2D-A3F5-ED4A-A48C-9A1A1266CDFE}" dt="2022-11-03T22:36:43.683" v="24" actId="478"/>
            <ac:picMkLst>
              <pc:docMk/>
              <pc:sldMasterMk cId="0" sldId="2147483674"/>
              <pc:sldLayoutMk cId="136559123" sldId="2147484396"/>
              <ac:picMk id="7" creationId="{A4B7BBB7-482B-A943-B008-27570CF7787E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36:47.959" v="27"/>
          <pc:sldLayoutMkLst>
            <pc:docMk/>
            <pc:sldMasterMk cId="0" sldId="2147483674"/>
            <pc:sldLayoutMk cId="1636645265" sldId="2147484397"/>
          </pc:sldLayoutMkLst>
          <pc:picChg chg="add mod">
            <ac:chgData name="Gina Minato" userId="bcd8981e-b4c9-4a4c-a310-964a4c1faf2e" providerId="ADAL" clId="{E5CB2D2D-A3F5-ED4A-A48C-9A1A1266CDFE}" dt="2022-11-03T22:36:47.959" v="27"/>
            <ac:picMkLst>
              <pc:docMk/>
              <pc:sldMasterMk cId="0" sldId="2147483674"/>
              <pc:sldLayoutMk cId="1636645265" sldId="2147484397"/>
              <ac:picMk id="2" creationId="{0617DF6F-6FBC-4390-2ADB-86E1A2BDBE08}"/>
            </ac:picMkLst>
          </pc:picChg>
          <pc:picChg chg="del">
            <ac:chgData name="Gina Minato" userId="bcd8981e-b4c9-4a4c-a310-964a4c1faf2e" providerId="ADAL" clId="{E5CB2D2D-A3F5-ED4A-A48C-9A1A1266CDFE}" dt="2022-11-03T22:36:47.160" v="26" actId="478"/>
            <ac:picMkLst>
              <pc:docMk/>
              <pc:sldMasterMk cId="0" sldId="2147483674"/>
              <pc:sldLayoutMk cId="1636645265" sldId="2147484397"/>
              <ac:picMk id="5" creationId="{5E58EA72-DB3E-F648-A2D2-664F17FDA26C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8:56.520" v="99" actId="29295"/>
          <pc:sldLayoutMkLst>
            <pc:docMk/>
            <pc:sldMasterMk cId="0" sldId="2147483674"/>
            <pc:sldLayoutMk cId="2126418079" sldId="2147484398"/>
          </pc:sldLayoutMkLst>
          <pc:picChg chg="add mod">
            <ac:chgData name="Gina Minato" userId="bcd8981e-b4c9-4a4c-a310-964a4c1faf2e" providerId="ADAL" clId="{E5CB2D2D-A3F5-ED4A-A48C-9A1A1266CDFE}" dt="2022-11-03T22:37:03.195" v="31" actId="167"/>
            <ac:picMkLst>
              <pc:docMk/>
              <pc:sldMasterMk cId="0" sldId="2147483674"/>
              <pc:sldLayoutMk cId="2126418079" sldId="2147484398"/>
              <ac:picMk id="2" creationId="{BB019C73-5EBF-0AC2-0734-9807F12AEA8B}"/>
            </ac:picMkLst>
          </pc:picChg>
          <pc:picChg chg="add mod">
            <ac:chgData name="Gina Minato" userId="bcd8981e-b4c9-4a4c-a310-964a4c1faf2e" providerId="ADAL" clId="{E5CB2D2D-A3F5-ED4A-A48C-9A1A1266CDFE}" dt="2022-11-03T22:48:56.520" v="99" actId="29295"/>
            <ac:picMkLst>
              <pc:docMk/>
              <pc:sldMasterMk cId="0" sldId="2147483674"/>
              <pc:sldLayoutMk cId="2126418079" sldId="2147484398"/>
              <ac:picMk id="3" creationId="{6C846138-2AB7-AF1D-76C4-564F207B741A}"/>
            </ac:picMkLst>
          </pc:picChg>
          <pc:picChg chg="del">
            <ac:chgData name="Gina Minato" userId="bcd8981e-b4c9-4a4c-a310-964a4c1faf2e" providerId="ADAL" clId="{E5CB2D2D-A3F5-ED4A-A48C-9A1A1266CDFE}" dt="2022-11-03T22:36:50.155" v="28" actId="478"/>
            <ac:picMkLst>
              <pc:docMk/>
              <pc:sldMasterMk cId="0" sldId="2147483674"/>
              <pc:sldLayoutMk cId="2126418079" sldId="2147484398"/>
              <ac:picMk id="6" creationId="{335C12B6-6E39-4B4D-A793-95E4605C45A1}"/>
            </ac:picMkLst>
          </pc:picChg>
          <pc:picChg chg="del">
            <ac:chgData name="Gina Minato" userId="bcd8981e-b4c9-4a4c-a310-964a4c1faf2e" providerId="ADAL" clId="{E5CB2D2D-A3F5-ED4A-A48C-9A1A1266CDFE}" dt="2022-11-03T22:36:51.310" v="29" actId="478"/>
            <ac:picMkLst>
              <pc:docMk/>
              <pc:sldMasterMk cId="0" sldId="2147483674"/>
              <pc:sldLayoutMk cId="2126418079" sldId="2147484398"/>
              <ac:picMk id="12" creationId="{6F25E3FF-F2A6-5B4C-88B1-39591B81432F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9:07.819" v="101" actId="29295"/>
          <pc:sldLayoutMkLst>
            <pc:docMk/>
            <pc:sldMasterMk cId="0" sldId="2147483674"/>
            <pc:sldLayoutMk cId="1673535161" sldId="2147484400"/>
          </pc:sldLayoutMkLst>
          <pc:picChg chg="add mod">
            <ac:chgData name="Gina Minato" userId="bcd8981e-b4c9-4a4c-a310-964a4c1faf2e" providerId="ADAL" clId="{E5CB2D2D-A3F5-ED4A-A48C-9A1A1266CDFE}" dt="2022-11-03T22:37:13.094" v="38"/>
            <ac:picMkLst>
              <pc:docMk/>
              <pc:sldMasterMk cId="0" sldId="2147483674"/>
              <pc:sldLayoutMk cId="1673535161" sldId="2147484400"/>
              <ac:picMk id="2" creationId="{F997B11A-5EC2-BB7A-5021-A1C4D764E241}"/>
            </ac:picMkLst>
          </pc:picChg>
          <pc:picChg chg="del mod">
            <ac:chgData name="Gina Minato" userId="bcd8981e-b4c9-4a4c-a310-964a4c1faf2e" providerId="ADAL" clId="{E5CB2D2D-A3F5-ED4A-A48C-9A1A1266CDFE}" dt="2022-11-03T22:37:11.471" v="36" actId="478"/>
            <ac:picMkLst>
              <pc:docMk/>
              <pc:sldMasterMk cId="0" sldId="2147483674"/>
              <pc:sldLayoutMk cId="1673535161" sldId="2147484400"/>
              <ac:picMk id="3" creationId="{A8F19AC1-075B-3542-9881-6007F26F1AF7}"/>
            </ac:picMkLst>
          </pc:picChg>
          <pc:picChg chg="del">
            <ac:chgData name="Gina Minato" userId="bcd8981e-b4c9-4a4c-a310-964a4c1faf2e" providerId="ADAL" clId="{E5CB2D2D-A3F5-ED4A-A48C-9A1A1266CDFE}" dt="2022-11-03T22:37:12.325" v="37" actId="478"/>
            <ac:picMkLst>
              <pc:docMk/>
              <pc:sldMasterMk cId="0" sldId="2147483674"/>
              <pc:sldLayoutMk cId="1673535161" sldId="2147484400"/>
              <ac:picMk id="4" creationId="{2E7EE848-D6DE-D04B-B046-79A6382F25D3}"/>
            </ac:picMkLst>
          </pc:picChg>
          <pc:picChg chg="add mod">
            <ac:chgData name="Gina Minato" userId="bcd8981e-b4c9-4a4c-a310-964a4c1faf2e" providerId="ADAL" clId="{E5CB2D2D-A3F5-ED4A-A48C-9A1A1266CDFE}" dt="2022-11-03T22:49:07.819" v="101" actId="29295"/>
            <ac:picMkLst>
              <pc:docMk/>
              <pc:sldMasterMk cId="0" sldId="2147483674"/>
              <pc:sldLayoutMk cId="1673535161" sldId="2147484400"/>
              <ac:picMk id="5" creationId="{724438BC-4DC9-BEF4-7903-2DB32C266EEF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52:47.553" v="152" actId="20577"/>
          <pc:sldLayoutMkLst>
            <pc:docMk/>
            <pc:sldMasterMk cId="0" sldId="2147483674"/>
            <pc:sldLayoutMk cId="1512126168" sldId="2147484401"/>
          </pc:sldLayoutMkLst>
          <pc:spChg chg="add mod">
            <ac:chgData name="Gina Minato" userId="bcd8981e-b4c9-4a4c-a310-964a4c1faf2e" providerId="ADAL" clId="{E5CB2D2D-A3F5-ED4A-A48C-9A1A1266CDFE}" dt="2022-11-03T22:52:38.830" v="132" actId="20577"/>
            <ac:spMkLst>
              <pc:docMk/>
              <pc:sldMasterMk cId="0" sldId="2147483674"/>
              <pc:sldLayoutMk cId="1512126168" sldId="2147484401"/>
              <ac:spMk id="3" creationId="{BD813CD6-7EF8-8402-4AAA-F60E8BD7F8DE}"/>
            </ac:spMkLst>
          </pc:spChg>
          <pc:spChg chg="add mod">
            <ac:chgData name="Gina Minato" userId="bcd8981e-b4c9-4a4c-a310-964a4c1faf2e" providerId="ADAL" clId="{E5CB2D2D-A3F5-ED4A-A48C-9A1A1266CDFE}" dt="2022-11-03T22:52:47.553" v="152" actId="20577"/>
            <ac:spMkLst>
              <pc:docMk/>
              <pc:sldMasterMk cId="0" sldId="2147483674"/>
              <pc:sldLayoutMk cId="1512126168" sldId="2147484401"/>
              <ac:spMk id="4" creationId="{4D69BA3C-F1D3-2954-150E-A80168A492C5}"/>
            </ac:spMkLst>
          </pc:spChg>
          <pc:spChg chg="del">
            <ac:chgData name="Gina Minato" userId="bcd8981e-b4c9-4a4c-a310-964a4c1faf2e" providerId="ADAL" clId="{E5CB2D2D-A3F5-ED4A-A48C-9A1A1266CDFE}" dt="2022-11-03T22:52:32.905" v="121" actId="478"/>
            <ac:spMkLst>
              <pc:docMk/>
              <pc:sldMasterMk cId="0" sldId="2147483674"/>
              <pc:sldLayoutMk cId="1512126168" sldId="2147484401"/>
              <ac:spMk id="7" creationId="{3C9E0CE1-DF0F-2545-B70F-3F0F477DC655}"/>
            </ac:spMkLst>
          </pc:spChg>
          <pc:spChg chg="del">
            <ac:chgData name="Gina Minato" userId="bcd8981e-b4c9-4a4c-a310-964a4c1faf2e" providerId="ADAL" clId="{E5CB2D2D-A3F5-ED4A-A48C-9A1A1266CDFE}" dt="2022-11-03T22:52:33.918" v="122" actId="478"/>
            <ac:spMkLst>
              <pc:docMk/>
              <pc:sldMasterMk cId="0" sldId="2147483674"/>
              <pc:sldLayoutMk cId="1512126168" sldId="2147484401"/>
              <ac:spMk id="8" creationId="{578FC867-890A-6645-B7A1-F360607D90F5}"/>
            </ac:spMkLst>
          </pc:spChg>
          <pc:picChg chg="add del mod">
            <ac:chgData name="Gina Minato" userId="bcd8981e-b4c9-4a4c-a310-964a4c1faf2e" providerId="ADAL" clId="{E5CB2D2D-A3F5-ED4A-A48C-9A1A1266CDFE}" dt="2022-11-03T22:52:32.256" v="120" actId="478"/>
            <ac:picMkLst>
              <pc:docMk/>
              <pc:sldMasterMk cId="0" sldId="2147483674"/>
              <pc:sldLayoutMk cId="1512126168" sldId="2147484401"/>
              <ac:picMk id="2" creationId="{D8EC5019-AF74-C279-1E6F-DB71972A1458}"/>
            </ac:picMkLst>
          </pc:picChg>
          <pc:picChg chg="add mod">
            <ac:chgData name="Gina Minato" userId="bcd8981e-b4c9-4a4c-a310-964a4c1faf2e" providerId="ADAL" clId="{E5CB2D2D-A3F5-ED4A-A48C-9A1A1266CDFE}" dt="2022-11-03T22:52:34.745" v="123"/>
            <ac:picMkLst>
              <pc:docMk/>
              <pc:sldMasterMk cId="0" sldId="2147483674"/>
              <pc:sldLayoutMk cId="1512126168" sldId="2147484401"/>
              <ac:picMk id="5" creationId="{038C0E26-B213-41B0-A0CC-670B9FC45C9F}"/>
            </ac:picMkLst>
          </pc:picChg>
          <pc:picChg chg="del">
            <ac:chgData name="Gina Minato" userId="bcd8981e-b4c9-4a4c-a310-964a4c1faf2e" providerId="ADAL" clId="{E5CB2D2D-A3F5-ED4A-A48C-9A1A1266CDFE}" dt="2022-11-03T22:37:16.027" v="39" actId="478"/>
            <ac:picMkLst>
              <pc:docMk/>
              <pc:sldMasterMk cId="0" sldId="2147483674"/>
              <pc:sldLayoutMk cId="1512126168" sldId="2147484401"/>
              <ac:picMk id="9" creationId="{5053A5E1-84A6-F64E-877B-98ED0DF1A5CD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7:48.873" v="66" actId="478"/>
          <pc:sldLayoutMkLst>
            <pc:docMk/>
            <pc:sldMasterMk cId="0" sldId="2147483674"/>
            <pc:sldLayoutMk cId="1843145209" sldId="2147484406"/>
          </pc:sldLayoutMkLst>
          <pc:picChg chg="add del mod">
            <ac:chgData name="Gina Minato" userId="bcd8981e-b4c9-4a4c-a310-964a4c1faf2e" providerId="ADAL" clId="{E5CB2D2D-A3F5-ED4A-A48C-9A1A1266CDFE}" dt="2022-11-03T22:36:06.554" v="11" actId="21"/>
            <ac:picMkLst>
              <pc:docMk/>
              <pc:sldMasterMk cId="0" sldId="2147483674"/>
              <pc:sldLayoutMk cId="1843145209" sldId="2147484406"/>
              <ac:picMk id="3" creationId="{9D8D008C-4D55-D14C-B96A-4A7C0F21A7B5}"/>
            </ac:picMkLst>
          </pc:picChg>
          <pc:picChg chg="add mod">
            <ac:chgData name="Gina Minato" userId="bcd8981e-b4c9-4a4c-a310-964a4c1faf2e" providerId="ADAL" clId="{E5CB2D2D-A3F5-ED4A-A48C-9A1A1266CDFE}" dt="2022-11-03T22:36:08.161" v="13"/>
            <ac:picMkLst>
              <pc:docMk/>
              <pc:sldMasterMk cId="0" sldId="2147483674"/>
              <pc:sldLayoutMk cId="1843145209" sldId="2147484406"/>
              <ac:picMk id="4" creationId="{4C48786D-DB0D-10A2-2EC4-07BF64C9A000}"/>
            </ac:picMkLst>
          </pc:picChg>
          <pc:picChg chg="del">
            <ac:chgData name="Gina Minato" userId="bcd8981e-b4c9-4a4c-a310-964a4c1faf2e" providerId="ADAL" clId="{E5CB2D2D-A3F5-ED4A-A48C-9A1A1266CDFE}" dt="2022-11-03T22:36:07.637" v="12" actId="478"/>
            <ac:picMkLst>
              <pc:docMk/>
              <pc:sldMasterMk cId="0" sldId="2147483674"/>
              <pc:sldLayoutMk cId="1843145209" sldId="2147484406"/>
              <ac:picMk id="5" creationId="{7464C672-30A6-774D-83BC-633C095FD9A3}"/>
            </ac:picMkLst>
          </pc:picChg>
          <pc:picChg chg="add del mod">
            <ac:chgData name="Gina Minato" userId="bcd8981e-b4c9-4a4c-a310-964a4c1faf2e" providerId="ADAL" clId="{E5CB2D2D-A3F5-ED4A-A48C-9A1A1266CDFE}" dt="2022-11-03T22:47:48.873" v="66" actId="478"/>
            <ac:picMkLst>
              <pc:docMk/>
              <pc:sldMasterMk cId="0" sldId="2147483674"/>
              <pc:sldLayoutMk cId="1843145209" sldId="2147484406"/>
              <ac:picMk id="6" creationId="{CE05C9B6-2B82-7380-3EAF-A126A0BCA646}"/>
            </ac:picMkLst>
          </pc:picChg>
        </pc:sldLayoutChg>
        <pc:sldLayoutChg chg="addSp delSp modSp mod">
          <pc:chgData name="Gina Minato" userId="bcd8981e-b4c9-4a4c-a310-964a4c1faf2e" providerId="ADAL" clId="{E5CB2D2D-A3F5-ED4A-A48C-9A1A1266CDFE}" dt="2022-11-03T22:49:02.354" v="100" actId="29295"/>
          <pc:sldLayoutMkLst>
            <pc:docMk/>
            <pc:sldMasterMk cId="0" sldId="2147483674"/>
            <pc:sldLayoutMk cId="0" sldId="2147484407"/>
          </pc:sldLayoutMkLst>
          <pc:picChg chg="add mod">
            <ac:chgData name="Gina Minato" userId="bcd8981e-b4c9-4a4c-a310-964a4c1faf2e" providerId="ADAL" clId="{E5CB2D2D-A3F5-ED4A-A48C-9A1A1266CDFE}" dt="2022-11-03T22:37:09.129" v="34"/>
            <ac:picMkLst>
              <pc:docMk/>
              <pc:sldMasterMk cId="0" sldId="2147483674"/>
              <pc:sldLayoutMk cId="0" sldId="2147484407"/>
              <ac:picMk id="2" creationId="{35CDFF3C-113D-4EF2-394D-F8FEB8DE4127}"/>
            </ac:picMkLst>
          </pc:picChg>
          <pc:picChg chg="add mod">
            <ac:chgData name="Gina Minato" userId="bcd8981e-b4c9-4a4c-a310-964a4c1faf2e" providerId="ADAL" clId="{E5CB2D2D-A3F5-ED4A-A48C-9A1A1266CDFE}" dt="2022-11-03T22:49:02.354" v="100" actId="29295"/>
            <ac:picMkLst>
              <pc:docMk/>
              <pc:sldMasterMk cId="0" sldId="2147483674"/>
              <pc:sldLayoutMk cId="0" sldId="2147484407"/>
              <ac:picMk id="3" creationId="{C941D799-71C0-23AA-E779-37BBA529B814}"/>
            </ac:picMkLst>
          </pc:picChg>
          <pc:picChg chg="del">
            <ac:chgData name="Gina Minato" userId="bcd8981e-b4c9-4a4c-a310-964a4c1faf2e" providerId="ADAL" clId="{E5CB2D2D-A3F5-ED4A-A48C-9A1A1266CDFE}" dt="2022-11-03T22:37:07.559" v="32" actId="478"/>
            <ac:picMkLst>
              <pc:docMk/>
              <pc:sldMasterMk cId="0" sldId="2147483674"/>
              <pc:sldLayoutMk cId="0" sldId="2147484407"/>
              <ac:picMk id="7" creationId="{11B3BB62-B8CC-594B-81E3-649C0312183E}"/>
            </ac:picMkLst>
          </pc:picChg>
          <pc:picChg chg="del">
            <ac:chgData name="Gina Minato" userId="bcd8981e-b4c9-4a4c-a310-964a4c1faf2e" providerId="ADAL" clId="{E5CB2D2D-A3F5-ED4A-A48C-9A1A1266CDFE}" dt="2022-11-03T22:37:08.278" v="33" actId="478"/>
            <ac:picMkLst>
              <pc:docMk/>
              <pc:sldMasterMk cId="0" sldId="2147483674"/>
              <pc:sldLayoutMk cId="0" sldId="2147484407"/>
              <ac:picMk id="13" creationId="{47316CBF-0361-8C4F-A4D0-71A906C4A940}"/>
            </ac:picMkLst>
          </pc:picChg>
        </pc:sldLayoutChg>
      </pc:sldMasterChg>
    </pc:docChg>
  </pc:docChgLst>
  <pc:docChgLst>
    <pc:chgData name="Gina Minato" userId="bcd8981e-b4c9-4a4c-a310-964a4c1faf2e" providerId="ADAL" clId="{46540DD2-7AF3-9049-A834-1AEA08CB9E53}"/>
    <pc:docChg chg="">
      <pc:chgData name="Gina Minato" userId="bcd8981e-b4c9-4a4c-a310-964a4c1faf2e" providerId="ADAL" clId="{46540DD2-7AF3-9049-A834-1AEA08CB9E53}" dt="2020-12-08T22:10:21.675" v="0" actId="2696"/>
      <pc:docMkLst>
        <pc:docMk/>
      </pc:docMkLst>
      <pc:sldMasterChg chg="delSldLayout">
        <pc:chgData name="Gina Minato" userId="bcd8981e-b4c9-4a4c-a310-964a4c1faf2e" providerId="ADAL" clId="{46540DD2-7AF3-9049-A834-1AEA08CB9E53}" dt="2020-12-08T22:10:21.675" v="0" actId="2696"/>
        <pc:sldMasterMkLst>
          <pc:docMk/>
          <pc:sldMasterMk cId="0" sldId="2147483674"/>
        </pc:sldMasterMkLst>
        <pc:sldLayoutChg chg="del">
          <pc:chgData name="Gina Minato" userId="bcd8981e-b4c9-4a4c-a310-964a4c1faf2e" providerId="ADAL" clId="{46540DD2-7AF3-9049-A834-1AEA08CB9E53}" dt="2020-12-08T22:10:21.675" v="0" actId="2696"/>
          <pc:sldLayoutMkLst>
            <pc:docMk/>
            <pc:sldMasterMk cId="0" sldId="2147483674"/>
            <pc:sldLayoutMk cId="9881994" sldId="2147484405"/>
          </pc:sldLayoutMkLst>
        </pc:sldLayoutChg>
      </pc:sldMasterChg>
    </pc:docChg>
  </pc:docChgLst>
  <pc:docChgLst>
    <pc:chgData name="Gina Minato" userId="bcd8981e-b4c9-4a4c-a310-964a4c1faf2e" providerId="ADAL" clId="{283C0A4D-87A4-3A49-B336-018593393CCF}"/>
    <pc:docChg chg="undo custSel addSld delSld modSld modMainMaster">
      <pc:chgData name="Gina Minato" userId="bcd8981e-b4c9-4a4c-a310-964a4c1faf2e" providerId="ADAL" clId="{283C0A4D-87A4-3A49-B336-018593393CCF}" dt="2021-12-03T04:43:14.908" v="641" actId="2696"/>
      <pc:docMkLst>
        <pc:docMk/>
      </pc:docMkLst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352333538" sldId="339"/>
        </pc:sldMkLst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2333538" sldId="339"/>
            <ac:spMk id="2" creationId="{0FEBEFD2-9821-DD4D-AA68-EEA3D23F9581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352333538" sldId="339"/>
            <ac:spMk id="3" creationId="{ECD8028F-641A-1742-83EB-CE2B3674A2FA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2333538" sldId="339"/>
            <ac:spMk id="4" creationId="{825ABC05-0A3C-684F-9FFC-BB2221A2BA80}"/>
          </ac:spMkLst>
        </pc:spChg>
      </pc:sldChg>
      <pc:sldChg chg="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2873424064" sldId="340"/>
        </pc:sldMkLst>
      </pc:sldChg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4180588879" sldId="341"/>
        </pc:sldMkLst>
        <pc:spChg chg="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4180588879" sldId="341"/>
            <ac:spMk id="2" creationId="{BD24CAAB-0EFA-41E7-B3C7-92CB324DCE9F}"/>
          </ac:spMkLst>
        </pc:spChg>
        <pc:spChg chg="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4180588879" sldId="341"/>
            <ac:spMk id="3" creationId="{54985C68-F997-4C04-A5D9-A629306F5AC9}"/>
          </ac:spMkLst>
        </pc:spChg>
        <pc:spChg chg="add del mod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4180588879" sldId="341"/>
            <ac:spMk id="4" creationId="{5009B2F6-C0A5-154D-BADA-C9D161C6D54E}"/>
          </ac:spMkLst>
        </pc:spChg>
        <pc:spChg chg="add del mod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4180588879" sldId="341"/>
            <ac:spMk id="5" creationId="{01EA17C6-A529-3141-87AD-1D69113E051C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4180588879" sldId="341"/>
            <ac:spMk id="6" creationId="{2E1BBF71-95BC-AC47-B294-5037C116E2D4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4180588879" sldId="341"/>
            <ac:spMk id="7" creationId="{CE74EE17-C023-AD47-AF51-CE5F95568250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4180588879" sldId="341"/>
            <ac:spMk id="8" creationId="{44770E2D-50A5-084C-8473-2C6E57EB5C44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4180588879" sldId="341"/>
            <ac:spMk id="9" creationId="{5120D81D-ABA4-2442-9E3D-69E2773D07B9}"/>
          </ac:spMkLst>
        </pc:spChg>
      </pc:sldChg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3590787345" sldId="342"/>
        </pc:sldMkLst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3590787345" sldId="342"/>
            <ac:spMk id="2" creationId="{6F33EA2B-85FF-477D-B997-7AC40B48DFDB}"/>
          </ac:spMkLst>
        </pc:spChg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3590787345" sldId="342"/>
            <ac:spMk id="3" creationId="{A654DE34-DBB9-4241-8CDC-496EBF83979C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90787345" sldId="342"/>
            <ac:spMk id="4" creationId="{5E229DB9-FE79-C041-A6C6-CE8A5A2EC289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90787345" sldId="342"/>
            <ac:spMk id="5" creationId="{09745A54-003C-D64C-A832-73EEAFD9547A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3590787345" sldId="342"/>
            <ac:spMk id="6" creationId="{E46D0DE8-C3A0-9243-868C-8BB3A508E577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3590787345" sldId="342"/>
            <ac:spMk id="7" creationId="{D7F33ACE-2892-C846-8F58-C09DBEDEEC28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90787345" sldId="342"/>
            <ac:spMk id="8" creationId="{ED5167EB-7A07-3443-A1B4-4708E87FABA2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3590787345" sldId="342"/>
            <ac:spMk id="9" creationId="{55401E71-326A-304D-8812-2CC7844213FF}"/>
          </ac:spMkLst>
        </pc:spChg>
      </pc:sldChg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2490308599" sldId="343"/>
        </pc:sldMkLst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2490308599" sldId="343"/>
            <ac:spMk id="2" creationId="{D2A958D0-F94F-4A11-8BD3-5EA1495575B8}"/>
          </ac:spMkLst>
        </pc:spChg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2490308599" sldId="343"/>
            <ac:spMk id="3" creationId="{D2F1D147-C67B-44B0-8AF4-4A43FA4A1051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490308599" sldId="343"/>
            <ac:spMk id="4" creationId="{6C4BF2FC-B79C-2145-ABEC-0834FCF9EFAA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490308599" sldId="343"/>
            <ac:spMk id="5" creationId="{A148F8E6-362C-8C41-B1C2-9CD434CA65E0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2490308599" sldId="343"/>
            <ac:spMk id="6" creationId="{A35575D1-0856-F44E-AB97-A46D0CD5706B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2490308599" sldId="343"/>
            <ac:spMk id="7" creationId="{CACC84DB-E017-354F-9544-F7659227CAC5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490308599" sldId="343"/>
            <ac:spMk id="8" creationId="{269FCE65-4494-2F46-81E6-BC9706140C5A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490308599" sldId="343"/>
            <ac:spMk id="9" creationId="{AE1DEA41-339C-0445-BDFC-09A693B9F452}"/>
          </ac:spMkLst>
        </pc:spChg>
      </pc:sldChg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1509093432" sldId="344"/>
        </pc:sldMkLst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1509093432" sldId="344"/>
            <ac:spMk id="2" creationId="{04E42D4A-A808-4BBB-986A-B7CE418B184D}"/>
          </ac:spMkLst>
        </pc:spChg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1509093432" sldId="344"/>
            <ac:spMk id="3" creationId="{61BD6221-D5E5-48EF-A946-41E0F3774B62}"/>
          </ac:spMkLst>
        </pc:spChg>
        <pc:spChg chg="del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1509093432" sldId="344"/>
            <ac:spMk id="4" creationId="{A6B22FC4-1E53-401B-A97D-029AA5D1A76F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5" creationId="{4B277C0B-E423-DA4A-A34D-E7AC6C10BBBC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6" creationId="{9E5CED14-F4C7-3845-9F52-4813292B145D}"/>
          </ac:spMkLst>
        </pc:spChg>
        <pc:spChg chg="add del mod ord">
          <ac:chgData name="Gina Minato" userId="bcd8981e-b4c9-4a4c-a310-964a4c1faf2e" providerId="ADAL" clId="{283C0A4D-87A4-3A49-B336-018593393CCF}" dt="2021-12-03T02:04:10.100" v="261" actId="6264"/>
          <ac:spMkLst>
            <pc:docMk/>
            <pc:sldMk cId="1509093432" sldId="344"/>
            <ac:spMk id="7" creationId="{F8958423-07A4-3B45-B80B-DEF93CD60232}"/>
          </ac:spMkLst>
        </pc:spChg>
        <pc:spChg chg="add del mod">
          <ac:chgData name="Gina Minato" userId="bcd8981e-b4c9-4a4c-a310-964a4c1faf2e" providerId="ADAL" clId="{283C0A4D-87A4-3A49-B336-018593393CCF}" dt="2021-12-03T02:03:19.799" v="251" actId="6264"/>
          <ac:spMkLst>
            <pc:docMk/>
            <pc:sldMk cId="1509093432" sldId="344"/>
            <ac:spMk id="8" creationId="{5EB730C3-B927-C24E-BB2A-3164264D5D6C}"/>
          </ac:spMkLst>
        </pc:spChg>
        <pc:spChg chg="add del mod">
          <ac:chgData name="Gina Minato" userId="bcd8981e-b4c9-4a4c-a310-964a4c1faf2e" providerId="ADAL" clId="{283C0A4D-87A4-3A49-B336-018593393CCF}" dt="2021-12-03T02:03:19.799" v="251" actId="6264"/>
          <ac:spMkLst>
            <pc:docMk/>
            <pc:sldMk cId="1509093432" sldId="344"/>
            <ac:spMk id="9" creationId="{F597A087-8276-E04A-A67D-0A281849A5F1}"/>
          </ac:spMkLst>
        </pc:spChg>
        <pc:spChg chg="add del mod ord">
          <ac:chgData name="Gina Minato" userId="bcd8981e-b4c9-4a4c-a310-964a4c1faf2e" providerId="ADAL" clId="{283C0A4D-87A4-3A49-B336-018593393CCF}" dt="2021-12-03T02:03:19.799" v="251" actId="6264"/>
          <ac:spMkLst>
            <pc:docMk/>
            <pc:sldMk cId="1509093432" sldId="344"/>
            <ac:spMk id="10" creationId="{58E644EC-1F27-424E-B0C8-598B13C1AD93}"/>
          </ac:spMkLst>
        </pc:spChg>
        <pc:spChg chg="add del mod">
          <ac:chgData name="Gina Minato" userId="bcd8981e-b4c9-4a4c-a310-964a4c1faf2e" providerId="ADAL" clId="{283C0A4D-87A4-3A49-B336-018593393CCF}" dt="2021-12-03T02:04:10.100" v="261" actId="6264"/>
          <ac:spMkLst>
            <pc:docMk/>
            <pc:sldMk cId="1509093432" sldId="344"/>
            <ac:spMk id="11" creationId="{CA71160F-8E3D-4949-90BB-87F0220E633B}"/>
          </ac:spMkLst>
        </pc:spChg>
        <pc:spChg chg="add del mod">
          <ac:chgData name="Gina Minato" userId="bcd8981e-b4c9-4a4c-a310-964a4c1faf2e" providerId="ADAL" clId="{283C0A4D-87A4-3A49-B336-018593393CCF}" dt="2021-12-03T02:04:10.100" v="261" actId="6264"/>
          <ac:spMkLst>
            <pc:docMk/>
            <pc:sldMk cId="1509093432" sldId="344"/>
            <ac:spMk id="12" creationId="{3E0F75A2-1DE2-5B40-B68F-547C45F6E80B}"/>
          </ac:spMkLst>
        </pc:spChg>
        <pc:spChg chg="add del mod or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1509093432" sldId="344"/>
            <ac:spMk id="13" creationId="{AEFCCFF2-79A4-F44B-A260-0C0826D779B0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1509093432" sldId="344"/>
            <ac:spMk id="14" creationId="{6BB126EE-FB3B-404E-830E-3E6C24F5CF2D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1509093432" sldId="344"/>
            <ac:spMk id="15" creationId="{3FB4AC53-BC53-8445-82E5-A93851DE419F}"/>
          </ac:spMkLst>
        </pc:spChg>
        <pc:spChg chg="add del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16" creationId="{A92A0CAD-D16B-5A4F-B270-AA5D654FC899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17" creationId="{1BA3437A-0043-1D49-8932-580C9EDAB666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18" creationId="{78DBE2C6-C54A-C14B-BD27-9A20043FC3F9}"/>
          </ac:spMkLst>
        </pc:spChg>
        <pc:spChg chg="add 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1509093432" sldId="344"/>
            <ac:spMk id="19" creationId="{6FBEFA2C-8BFB-F44F-A83B-DDD70205560B}"/>
          </ac:spMkLst>
        </pc:spChg>
      </pc:sldChg>
      <pc:sldChg chg="del mod chgLayout">
        <pc:chgData name="Gina Minato" userId="bcd8981e-b4c9-4a4c-a310-964a4c1faf2e" providerId="ADAL" clId="{283C0A4D-87A4-3A49-B336-018593393CCF}" dt="2021-12-03T02:04:17.121" v="262" actId="2696"/>
        <pc:sldMkLst>
          <pc:docMk/>
          <pc:sldMk cId="4176178526" sldId="345"/>
        </pc:sldMkLst>
      </pc:sldChg>
      <pc:sldChg chg="addSp delSp modSp mod chgLayout">
        <pc:chgData name="Gina Minato" userId="bcd8981e-b4c9-4a4c-a310-964a4c1faf2e" providerId="ADAL" clId="{283C0A4D-87A4-3A49-B336-018593393CCF}" dt="2021-12-03T02:19:47.562" v="627" actId="6264"/>
        <pc:sldMkLst>
          <pc:docMk/>
          <pc:sldMk cId="216821078" sldId="346"/>
        </pc:sldMkLst>
        <pc:spChg chg="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16821078" sldId="346"/>
            <ac:spMk id="2" creationId="{05542928-483B-48D6-A333-2EBF0D2AA740}"/>
          </ac:spMkLst>
        </pc:spChg>
        <pc:spChg chg="mod or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16821078" sldId="346"/>
            <ac:spMk id="3" creationId="{EED03EC3-6343-4F46-B3DF-AD1356E4E6F5}"/>
          </ac:spMkLst>
        </pc:spChg>
        <pc:spChg chg="add del mod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216821078" sldId="346"/>
            <ac:spMk id="4" creationId="{9A6BFB43-7FB8-474A-8147-84049E715547}"/>
          </ac:spMkLst>
        </pc:spChg>
        <pc:spChg chg="add del mod">
          <ac:chgData name="Gina Minato" userId="bcd8981e-b4c9-4a4c-a310-964a4c1faf2e" providerId="ADAL" clId="{283C0A4D-87A4-3A49-B336-018593393CCF}" dt="2021-12-03T01:59:29.230" v="124" actId="6264"/>
          <ac:spMkLst>
            <pc:docMk/>
            <pc:sldMk cId="216821078" sldId="346"/>
            <ac:spMk id="5" creationId="{01DBF171-DAE2-D947-8E27-48A587858954}"/>
          </ac:spMkLst>
        </pc:spChg>
        <pc:spChg chg="add del mod">
          <ac:chgData name="Gina Minato" userId="bcd8981e-b4c9-4a4c-a310-964a4c1faf2e" providerId="ADAL" clId="{283C0A4D-87A4-3A49-B336-018593393CCF}" dt="2021-12-03T02:04:22.621" v="263" actId="6264"/>
          <ac:spMkLst>
            <pc:docMk/>
            <pc:sldMk cId="216821078" sldId="346"/>
            <ac:spMk id="6" creationId="{6EFA616F-CE5C-824E-B9D0-FB1526AF2B76}"/>
          </ac:spMkLst>
        </pc:spChg>
        <pc:spChg chg="add del mod">
          <ac:chgData name="Gina Minato" userId="bcd8981e-b4c9-4a4c-a310-964a4c1faf2e" providerId="ADAL" clId="{283C0A4D-87A4-3A49-B336-018593393CCF}" dt="2021-12-03T02:04:22.621" v="263" actId="6264"/>
          <ac:spMkLst>
            <pc:docMk/>
            <pc:sldMk cId="216821078" sldId="346"/>
            <ac:spMk id="7" creationId="{E4A8C331-149E-A64F-82BA-FC1C4AE4711C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216821078" sldId="346"/>
            <ac:spMk id="8" creationId="{70F55547-1014-B74B-B98C-18CDC255B42C}"/>
          </ac:spMkLst>
        </pc:spChg>
        <pc:spChg chg="add del mod">
          <ac:chgData name="Gina Minato" userId="bcd8981e-b4c9-4a4c-a310-964a4c1faf2e" providerId="ADAL" clId="{283C0A4D-87A4-3A49-B336-018593393CCF}" dt="2021-12-03T02:12:32.710" v="360" actId="6264"/>
          <ac:spMkLst>
            <pc:docMk/>
            <pc:sldMk cId="216821078" sldId="346"/>
            <ac:spMk id="9" creationId="{AB7B9CE0-DF6F-6E4B-8B62-AB1D512553B4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16821078" sldId="346"/>
            <ac:spMk id="10" creationId="{017EFA10-105F-EC4D-95DB-A9CEB1066806}"/>
          </ac:spMkLst>
        </pc:spChg>
        <pc:spChg chg="add del mod">
          <ac:chgData name="Gina Minato" userId="bcd8981e-b4c9-4a4c-a310-964a4c1faf2e" providerId="ADAL" clId="{283C0A4D-87A4-3A49-B336-018593393CCF}" dt="2021-12-03T02:19:47.562" v="627" actId="6264"/>
          <ac:spMkLst>
            <pc:docMk/>
            <pc:sldMk cId="216821078" sldId="346"/>
            <ac:spMk id="11" creationId="{3E7F14AD-DFC7-A84A-85FC-1E1F078E5DE7}"/>
          </ac:spMkLst>
        </pc:spChg>
      </pc:sldChg>
      <pc:sldChg chg="addSp delSp modSp new mod">
        <pc:chgData name="Gina Minato" userId="bcd8981e-b4c9-4a4c-a310-964a4c1faf2e" providerId="ADAL" clId="{283C0A4D-87A4-3A49-B336-018593393CCF}" dt="2021-12-03T02:20:14.500" v="633" actId="20577"/>
        <pc:sldMkLst>
          <pc:docMk/>
          <pc:sldMk cId="1580174726" sldId="347"/>
        </pc:sldMkLst>
        <pc:spChg chg="del">
          <ac:chgData name="Gina Minato" userId="bcd8981e-b4c9-4a4c-a310-964a4c1faf2e" providerId="ADAL" clId="{283C0A4D-87A4-3A49-B336-018593393CCF}" dt="2021-12-03T02:20:00.288" v="629"/>
          <ac:spMkLst>
            <pc:docMk/>
            <pc:sldMk cId="1580174726" sldId="347"/>
            <ac:spMk id="2" creationId="{10FD27CF-2EB9-2543-B942-297A90B0521E}"/>
          </ac:spMkLst>
        </pc:spChg>
        <pc:spChg chg="add mod">
          <ac:chgData name="Gina Minato" userId="bcd8981e-b4c9-4a4c-a310-964a4c1faf2e" providerId="ADAL" clId="{283C0A4D-87A4-3A49-B336-018593393CCF}" dt="2021-12-03T02:20:14.500" v="633" actId="20577"/>
          <ac:spMkLst>
            <pc:docMk/>
            <pc:sldMk cId="1580174726" sldId="347"/>
            <ac:spMk id="3" creationId="{14D5E438-8D61-4249-928E-9A028CBA9597}"/>
          </ac:spMkLst>
        </pc:spChg>
      </pc:sldChg>
      <pc:sldMasterChg chg="delSldLayout modSldLayout">
        <pc:chgData name="Gina Minato" userId="bcd8981e-b4c9-4a4c-a310-964a4c1faf2e" providerId="ADAL" clId="{283C0A4D-87A4-3A49-B336-018593393CCF}" dt="2021-12-03T04:43:14.908" v="641" actId="2696"/>
        <pc:sldMasterMkLst>
          <pc:docMk/>
          <pc:sldMasterMk cId="0" sldId="2147483674"/>
        </pc:sldMasterMkLst>
        <pc:sldLayoutChg chg="addSp delSp modSp mod">
          <pc:chgData name="Gina Minato" userId="bcd8981e-b4c9-4a4c-a310-964a4c1faf2e" providerId="ADAL" clId="{283C0A4D-87A4-3A49-B336-018593393CCF}" dt="2021-12-03T02:19:41.567" v="626" actId="1076"/>
          <pc:sldLayoutMkLst>
            <pc:docMk/>
            <pc:sldMasterMk cId="0" sldId="2147483674"/>
            <pc:sldLayoutMk cId="623271999" sldId="2147484391"/>
          </pc:sldLayoutMkLst>
          <pc:picChg chg="add mod">
            <ac:chgData name="Gina Minato" userId="bcd8981e-b4c9-4a4c-a310-964a4c1faf2e" providerId="ADAL" clId="{283C0A4D-87A4-3A49-B336-018593393CCF}" dt="2021-12-03T02:19:41.567" v="626" actId="1076"/>
            <ac:picMkLst>
              <pc:docMk/>
              <pc:sldMasterMk cId="0" sldId="2147483674"/>
              <pc:sldLayoutMk cId="623271999" sldId="2147484391"/>
              <ac:picMk id="3" creationId="{A0E6B046-7B30-DA49-B8C8-873708810DB2}"/>
            </ac:picMkLst>
          </pc:picChg>
          <pc:picChg chg="del">
            <ac:chgData name="Gina Minato" userId="bcd8981e-b4c9-4a4c-a310-964a4c1faf2e" providerId="ADAL" clId="{283C0A4D-87A4-3A49-B336-018593393CCF}" dt="2021-12-03T01:52:35.804" v="0" actId="478"/>
            <ac:picMkLst>
              <pc:docMk/>
              <pc:sldMasterMk cId="0" sldId="2147483674"/>
              <pc:sldLayoutMk cId="623271999" sldId="2147484391"/>
              <ac:picMk id="8" creationId="{32AC2A5A-A74F-3D42-9279-B1F4C22D1DAD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07:10.310" v="310" actId="1076"/>
          <pc:sldLayoutMkLst>
            <pc:docMk/>
            <pc:sldMasterMk cId="0" sldId="2147483674"/>
            <pc:sldLayoutMk cId="2054740774" sldId="2147484392"/>
          </pc:sldLayoutMkLst>
          <pc:spChg chg="mod">
            <ac:chgData name="Gina Minato" userId="bcd8981e-b4c9-4a4c-a310-964a4c1faf2e" providerId="ADAL" clId="{283C0A4D-87A4-3A49-B336-018593393CCF}" dt="2021-12-03T02:06:50.049" v="308" actId="120"/>
            <ac:spMkLst>
              <pc:docMk/>
              <pc:sldMasterMk cId="0" sldId="2147483674"/>
              <pc:sldLayoutMk cId="2054740774" sldId="2147484392"/>
              <ac:spMk id="2" creationId="{00000000-0000-0000-0000-000000000000}"/>
            </ac:spMkLst>
          </pc:spChg>
          <pc:spChg chg="mod">
            <ac:chgData name="Gina Minato" userId="bcd8981e-b4c9-4a4c-a310-964a4c1faf2e" providerId="ADAL" clId="{283C0A4D-87A4-3A49-B336-018593393CCF}" dt="2021-12-03T02:06:46.461" v="307" actId="120"/>
            <ac:spMkLst>
              <pc:docMk/>
              <pc:sldMasterMk cId="0" sldId="2147483674"/>
              <pc:sldLayoutMk cId="2054740774" sldId="2147484392"/>
              <ac:spMk id="3" creationId="{00000000-0000-0000-0000-000000000000}"/>
            </ac:spMkLst>
          </pc:spChg>
          <pc:picChg chg="add mod">
            <ac:chgData name="Gina Minato" userId="bcd8981e-b4c9-4a4c-a310-964a4c1faf2e" providerId="ADAL" clId="{283C0A4D-87A4-3A49-B336-018593393CCF}" dt="2021-12-03T02:07:10.310" v="310" actId="1076"/>
            <ac:picMkLst>
              <pc:docMk/>
              <pc:sldMasterMk cId="0" sldId="2147483674"/>
              <pc:sldLayoutMk cId="2054740774" sldId="2147484392"/>
              <ac:picMk id="6" creationId="{2B7214E2-3CF5-9845-8576-C0F739F0227F}"/>
            </ac:picMkLst>
          </pc:picChg>
          <pc:picChg chg="del">
            <ac:chgData name="Gina Minato" userId="bcd8981e-b4c9-4a4c-a310-964a4c1faf2e" providerId="ADAL" clId="{283C0A4D-87A4-3A49-B336-018593393CCF}" dt="2021-12-03T01:53:50.175" v="2" actId="478"/>
            <ac:picMkLst>
              <pc:docMk/>
              <pc:sldMasterMk cId="0" sldId="2147483674"/>
              <pc:sldLayoutMk cId="2054740774" sldId="2147484392"/>
              <ac:picMk id="10" creationId="{18FA5D35-CF87-A14D-A0B0-96AFD0FD9FE0}"/>
            </ac:picMkLst>
          </pc:picChg>
          <pc:picChg chg="del">
            <ac:chgData name="Gina Minato" userId="bcd8981e-b4c9-4a4c-a310-964a4c1faf2e" providerId="ADAL" clId="{283C0A4D-87A4-3A49-B336-018593393CCF}" dt="2021-12-03T01:53:53.839" v="3" actId="478"/>
            <ac:picMkLst>
              <pc:docMk/>
              <pc:sldMasterMk cId="0" sldId="2147483674"/>
              <pc:sldLayoutMk cId="2054740774" sldId="2147484392"/>
              <ac:picMk id="11" creationId="{40083C1A-E935-7C47-A15C-E8B0DAD57491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7:35.391" v="608" actId="732"/>
          <pc:sldLayoutMkLst>
            <pc:docMk/>
            <pc:sldMasterMk cId="0" sldId="2147483674"/>
            <pc:sldLayoutMk cId="343661211" sldId="2147484393"/>
          </pc:sldLayoutMkLst>
          <pc:spChg chg="mod">
            <ac:chgData name="Gina Minato" userId="bcd8981e-b4c9-4a4c-a310-964a4c1faf2e" providerId="ADAL" clId="{283C0A4D-87A4-3A49-B336-018593393CCF}" dt="2021-12-03T02:09:43.622" v="332" actId="20577"/>
            <ac:spMkLst>
              <pc:docMk/>
              <pc:sldMasterMk cId="0" sldId="2147483674"/>
              <pc:sldLayoutMk cId="343661211" sldId="2147484393"/>
              <ac:spMk id="2" creationId="{00000000-0000-0000-0000-000000000000}"/>
            </ac:spMkLst>
          </pc:spChg>
          <pc:spChg chg="mod">
            <ac:chgData name="Gina Minato" userId="bcd8981e-b4c9-4a4c-a310-964a4c1faf2e" providerId="ADAL" clId="{283C0A4D-87A4-3A49-B336-018593393CCF}" dt="2021-12-03T02:09:48.386" v="333" actId="14100"/>
            <ac:spMkLst>
              <pc:docMk/>
              <pc:sldMasterMk cId="0" sldId="2147483674"/>
              <pc:sldLayoutMk cId="343661211" sldId="2147484393"/>
              <ac:spMk id="3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2:08:51.462" v="319" actId="167"/>
            <ac:spMkLst>
              <pc:docMk/>
              <pc:sldMasterMk cId="0" sldId="2147483674"/>
              <pc:sldLayoutMk cId="343661211" sldId="2147484393"/>
              <ac:spMk id="4" creationId="{67AFAB3B-2A3F-454E-B8D3-A609FC55DD2B}"/>
            </ac:spMkLst>
          </pc:spChg>
          <pc:picChg chg="add mod">
            <ac:chgData name="Gina Minato" userId="bcd8981e-b4c9-4a4c-a310-964a4c1faf2e" providerId="ADAL" clId="{283C0A4D-87A4-3A49-B336-018593393CCF}" dt="2021-12-03T01:56:36.436" v="28" actId="1076"/>
            <ac:picMkLst>
              <pc:docMk/>
              <pc:sldMasterMk cId="0" sldId="2147483674"/>
              <pc:sldLayoutMk cId="343661211" sldId="2147484393"/>
              <ac:picMk id="5" creationId="{FF0B3600-AC4F-3149-97C1-42F991BF8621}"/>
            </ac:picMkLst>
          </pc:picChg>
          <pc:picChg chg="add mod modCrop">
            <ac:chgData name="Gina Minato" userId="bcd8981e-b4c9-4a4c-a310-964a4c1faf2e" providerId="ADAL" clId="{283C0A4D-87A4-3A49-B336-018593393CCF}" dt="2021-12-03T02:17:35.391" v="608" actId="732"/>
            <ac:picMkLst>
              <pc:docMk/>
              <pc:sldMasterMk cId="0" sldId="2147483674"/>
              <pc:sldLayoutMk cId="343661211" sldId="2147484393"/>
              <ac:picMk id="7" creationId="{30A0E8CB-8827-A84D-861B-A6D4A1BA3E6D}"/>
            </ac:picMkLst>
          </pc:picChg>
          <pc:picChg chg="del">
            <ac:chgData name="Gina Minato" userId="bcd8981e-b4c9-4a4c-a310-964a4c1faf2e" providerId="ADAL" clId="{283C0A4D-87A4-3A49-B336-018593393CCF}" dt="2021-12-03T01:56:13.728" v="25" actId="478"/>
            <ac:picMkLst>
              <pc:docMk/>
              <pc:sldMasterMk cId="0" sldId="2147483674"/>
              <pc:sldLayoutMk cId="343661211" sldId="2147484393"/>
              <ac:picMk id="8" creationId="{E1879849-3059-4643-93E3-A27C9F3C8C26}"/>
            </ac:picMkLst>
          </pc:picChg>
          <pc:picChg chg="add del mod">
            <ac:chgData name="Gina Minato" userId="bcd8981e-b4c9-4a4c-a310-964a4c1faf2e" providerId="ADAL" clId="{283C0A4D-87A4-3A49-B336-018593393CCF}" dt="2021-12-03T02:15:30.019" v="419" actId="478"/>
            <ac:picMkLst>
              <pc:docMk/>
              <pc:sldMasterMk cId="0" sldId="2147483674"/>
              <pc:sldLayoutMk cId="343661211" sldId="2147484393"/>
              <ac:picMk id="9" creationId="{8B458FAC-E5C6-7545-9F95-A220C6AE7880}"/>
            </ac:picMkLst>
          </pc:picChg>
          <pc:picChg chg="add del mod">
            <ac:chgData name="Gina Minato" userId="bcd8981e-b4c9-4a4c-a310-964a4c1faf2e" providerId="ADAL" clId="{283C0A4D-87A4-3A49-B336-018593393CCF}" dt="2021-12-03T02:17:07.426" v="606" actId="478"/>
            <ac:picMkLst>
              <pc:docMk/>
              <pc:sldMasterMk cId="0" sldId="2147483674"/>
              <pc:sldLayoutMk cId="343661211" sldId="2147484393"/>
              <ac:picMk id="10" creationId="{C7664213-F836-3A43-8846-867920CAB848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7:45.676" v="610" actId="167"/>
          <pc:sldLayoutMkLst>
            <pc:docMk/>
            <pc:sldMasterMk cId="0" sldId="2147483674"/>
            <pc:sldLayoutMk cId="1330446494" sldId="2147484394"/>
          </pc:sldLayoutMkLst>
          <pc:spChg chg="mod">
            <ac:chgData name="Gina Minato" userId="bcd8981e-b4c9-4a4c-a310-964a4c1faf2e" providerId="ADAL" clId="{283C0A4D-87A4-3A49-B336-018593393CCF}" dt="2021-12-03T02:10:09.469" v="336" actId="14100"/>
            <ac:spMkLst>
              <pc:docMk/>
              <pc:sldMasterMk cId="0" sldId="2147483674"/>
              <pc:sldLayoutMk cId="1330446494" sldId="2147484394"/>
              <ac:spMk id="3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2:10:05.767" v="335"/>
            <ac:spMkLst>
              <pc:docMk/>
              <pc:sldMasterMk cId="0" sldId="2147483674"/>
              <pc:sldLayoutMk cId="1330446494" sldId="2147484394"/>
              <ac:spMk id="6" creationId="{67FA851A-E490-C64E-84E1-BD7B8D485E20}"/>
            </ac:spMkLst>
          </pc:spChg>
          <pc:spChg chg="del">
            <ac:chgData name="Gina Minato" userId="bcd8981e-b4c9-4a4c-a310-964a4c1faf2e" providerId="ADAL" clId="{283C0A4D-87A4-3A49-B336-018593393CCF}" dt="2021-12-03T02:10:04.759" v="334" actId="478"/>
            <ac:spMkLst>
              <pc:docMk/>
              <pc:sldMasterMk cId="0" sldId="2147483674"/>
              <pc:sldLayoutMk cId="1330446494" sldId="2147484394"/>
              <ac:spMk id="8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2:10:05.767" v="335"/>
            <ac:spMkLst>
              <pc:docMk/>
              <pc:sldMasterMk cId="0" sldId="2147483674"/>
              <pc:sldLayoutMk cId="1330446494" sldId="2147484394"/>
              <ac:spMk id="9" creationId="{FAE5E055-DA93-4440-AC2B-3BD7C7EB16A3}"/>
            </ac:spMkLst>
          </pc:spChg>
          <pc:picChg chg="add mod">
            <ac:chgData name="Gina Minato" userId="bcd8981e-b4c9-4a4c-a310-964a4c1faf2e" providerId="ADAL" clId="{283C0A4D-87A4-3A49-B336-018593393CCF}" dt="2021-12-03T01:56:45.669" v="30"/>
            <ac:picMkLst>
              <pc:docMk/>
              <pc:sldMasterMk cId="0" sldId="2147483674"/>
              <pc:sldLayoutMk cId="1330446494" sldId="2147484394"/>
              <ac:picMk id="5" creationId="{F7A75917-35D0-3F43-B324-D43A36DD7DFD}"/>
            </ac:picMkLst>
          </pc:picChg>
          <pc:picChg chg="del">
            <ac:chgData name="Gina Minato" userId="bcd8981e-b4c9-4a4c-a310-964a4c1faf2e" providerId="ADAL" clId="{283C0A4D-87A4-3A49-B336-018593393CCF}" dt="2021-12-03T01:56:44.763" v="29" actId="478"/>
            <ac:picMkLst>
              <pc:docMk/>
              <pc:sldMasterMk cId="0" sldId="2147483674"/>
              <pc:sldLayoutMk cId="1330446494" sldId="2147484394"/>
              <ac:picMk id="7" creationId="{8A3D418A-9712-0B46-B726-3A6FA70DCE47}"/>
            </ac:picMkLst>
          </pc:picChg>
          <pc:picChg chg="add mod">
            <ac:chgData name="Gina Minato" userId="bcd8981e-b4c9-4a4c-a310-964a4c1faf2e" providerId="ADAL" clId="{283C0A4D-87A4-3A49-B336-018593393CCF}" dt="2021-12-03T02:17:45.676" v="610" actId="167"/>
            <ac:picMkLst>
              <pc:docMk/>
              <pc:sldMasterMk cId="0" sldId="2147483674"/>
              <pc:sldLayoutMk cId="1330446494" sldId="2147484394"/>
              <ac:picMk id="10" creationId="{B6EA9FC7-1A69-704F-B1AB-0870C73984EE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04:03.614" v="260" actId="14100"/>
          <pc:sldLayoutMkLst>
            <pc:docMk/>
            <pc:sldMasterMk cId="0" sldId="2147483674"/>
            <pc:sldLayoutMk cId="1214492094" sldId="2147484395"/>
          </pc:sldLayoutMkLst>
          <pc:spChg chg="add del mod">
            <ac:chgData name="Gina Minato" userId="bcd8981e-b4c9-4a4c-a310-964a4c1faf2e" providerId="ADAL" clId="{283C0A4D-87A4-3A49-B336-018593393CCF}" dt="2021-12-03T02:04:00.182" v="259" actId="14100"/>
            <ac:spMkLst>
              <pc:docMk/>
              <pc:sldMasterMk cId="0" sldId="2147483674"/>
              <pc:sldLayoutMk cId="1214492094" sldId="2147484395"/>
              <ac:spMk id="3" creationId="{00000000-0000-0000-0000-000000000000}"/>
            </ac:spMkLst>
          </pc:spChg>
          <pc:spChg chg="add del mod">
            <ac:chgData name="Gina Minato" userId="bcd8981e-b4c9-4a4c-a310-964a4c1faf2e" providerId="ADAL" clId="{283C0A4D-87A4-3A49-B336-018593393CCF}" dt="2021-12-03T02:03:09.015" v="249" actId="478"/>
            <ac:spMkLst>
              <pc:docMk/>
              <pc:sldMasterMk cId="0" sldId="2147483674"/>
              <pc:sldLayoutMk cId="1214492094" sldId="2147484395"/>
              <ac:spMk id="7" creationId="{EA4FD6B1-4D95-5E43-BEB6-2B46A09AAF6A}"/>
            </ac:spMkLst>
          </pc:spChg>
          <pc:spChg chg="add del mod">
            <ac:chgData name="Gina Minato" userId="bcd8981e-b4c9-4a4c-a310-964a4c1faf2e" providerId="ADAL" clId="{283C0A4D-87A4-3A49-B336-018593393CCF}" dt="2021-12-03T02:03:03.559" v="248" actId="478"/>
            <ac:spMkLst>
              <pc:docMk/>
              <pc:sldMasterMk cId="0" sldId="2147483674"/>
              <pc:sldLayoutMk cId="1214492094" sldId="2147484395"/>
              <ac:spMk id="10" creationId="{D5E418FE-91BD-3845-85B4-D6508A86DF3C}"/>
            </ac:spMkLst>
          </pc:spChg>
          <pc:spChg chg="add del mod">
            <ac:chgData name="Gina Minato" userId="bcd8981e-b4c9-4a4c-a310-964a4c1faf2e" providerId="ADAL" clId="{283C0A4D-87A4-3A49-B336-018593393CCF}" dt="2021-12-03T02:03:41.420" v="255"/>
            <ac:spMkLst>
              <pc:docMk/>
              <pc:sldMasterMk cId="0" sldId="2147483674"/>
              <pc:sldLayoutMk cId="1214492094" sldId="2147484395"/>
              <ac:spMk id="11" creationId="{BC406288-B70A-F24A-AF5C-EFFB8151A501}"/>
            </ac:spMkLst>
          </pc:spChg>
          <pc:spChg chg="add del mod">
            <ac:chgData name="Gina Minato" userId="bcd8981e-b4c9-4a4c-a310-964a4c1faf2e" providerId="ADAL" clId="{283C0A4D-87A4-3A49-B336-018593393CCF}" dt="2021-12-03T02:03:41.420" v="255"/>
            <ac:spMkLst>
              <pc:docMk/>
              <pc:sldMasterMk cId="0" sldId="2147483674"/>
              <pc:sldLayoutMk cId="1214492094" sldId="2147484395"/>
              <ac:spMk id="12" creationId="{F6A377F0-4E2F-D44D-A511-078356A3BB33}"/>
            </ac:spMkLst>
          </pc:spChg>
          <pc:spChg chg="add del mod">
            <ac:chgData name="Gina Minato" userId="bcd8981e-b4c9-4a4c-a310-964a4c1faf2e" providerId="ADAL" clId="{283C0A4D-87A4-3A49-B336-018593393CCF}" dt="2021-12-03T02:04:03.614" v="260" actId="14100"/>
            <ac:spMkLst>
              <pc:docMk/>
              <pc:sldMasterMk cId="0" sldId="2147483674"/>
              <pc:sldLayoutMk cId="1214492094" sldId="2147484395"/>
              <ac:spMk id="15" creationId="{00000000-0000-0000-0000-000000000000}"/>
            </ac:spMkLst>
          </pc:spChg>
          <pc:picChg chg="add mod">
            <ac:chgData name="Gina Minato" userId="bcd8981e-b4c9-4a4c-a310-964a4c1faf2e" providerId="ADAL" clId="{283C0A4D-87A4-3A49-B336-018593393CCF}" dt="2021-12-03T01:56:49.031" v="32"/>
            <ac:picMkLst>
              <pc:docMk/>
              <pc:sldMasterMk cId="0" sldId="2147483674"/>
              <pc:sldLayoutMk cId="1214492094" sldId="2147484395"/>
              <ac:picMk id="6" creationId="{C0B45F60-3E58-EB49-9CDC-73CC35E138B1}"/>
            </ac:picMkLst>
          </pc:picChg>
          <pc:picChg chg="del">
            <ac:chgData name="Gina Minato" userId="bcd8981e-b4c9-4a4c-a310-964a4c1faf2e" providerId="ADAL" clId="{283C0A4D-87A4-3A49-B336-018593393CCF}" dt="2021-12-03T01:56:48.243" v="31" actId="478"/>
            <ac:picMkLst>
              <pc:docMk/>
              <pc:sldMasterMk cId="0" sldId="2147483674"/>
              <pc:sldLayoutMk cId="1214492094" sldId="2147484395"/>
              <ac:picMk id="9" creationId="{591B85D2-26FB-EE43-82B5-802CD3E812BE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1:56:52.754" v="34"/>
          <pc:sldLayoutMkLst>
            <pc:docMk/>
            <pc:sldMasterMk cId="0" sldId="2147483674"/>
            <pc:sldLayoutMk cId="136559123" sldId="2147484396"/>
          </pc:sldLayoutMkLst>
          <pc:picChg chg="add mod">
            <ac:chgData name="Gina Minato" userId="bcd8981e-b4c9-4a4c-a310-964a4c1faf2e" providerId="ADAL" clId="{283C0A4D-87A4-3A49-B336-018593393CCF}" dt="2021-12-03T01:56:52.754" v="34"/>
            <ac:picMkLst>
              <pc:docMk/>
              <pc:sldMasterMk cId="0" sldId="2147483674"/>
              <pc:sldLayoutMk cId="136559123" sldId="2147484396"/>
              <ac:picMk id="7" creationId="{A4B7BBB7-482B-A943-B008-27570CF7787E}"/>
            </ac:picMkLst>
          </pc:picChg>
          <pc:picChg chg="del">
            <ac:chgData name="Gina Minato" userId="bcd8981e-b4c9-4a4c-a310-964a4c1faf2e" providerId="ADAL" clId="{283C0A4D-87A4-3A49-B336-018593393CCF}" dt="2021-12-03T01:56:51.800" v="33" actId="478"/>
            <ac:picMkLst>
              <pc:docMk/>
              <pc:sldMasterMk cId="0" sldId="2147483674"/>
              <pc:sldLayoutMk cId="136559123" sldId="2147484396"/>
              <ac:picMk id="10" creationId="{DE90740F-1777-1D44-BE42-8E2BF80CA165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8:02.314" v="613" actId="478"/>
          <pc:sldLayoutMkLst>
            <pc:docMk/>
            <pc:sldMasterMk cId="0" sldId="2147483674"/>
            <pc:sldLayoutMk cId="1636645265" sldId="2147484397"/>
          </pc:sldLayoutMkLst>
          <pc:spChg chg="add mod">
            <ac:chgData name="Gina Minato" userId="bcd8981e-b4c9-4a4c-a310-964a4c1faf2e" providerId="ADAL" clId="{283C0A4D-87A4-3A49-B336-018593393CCF}" dt="2021-12-03T02:11:19.680" v="346" actId="14100"/>
            <ac:spMkLst>
              <pc:docMk/>
              <pc:sldMasterMk cId="0" sldId="2147483674"/>
              <pc:sldLayoutMk cId="1636645265" sldId="2147484397"/>
              <ac:spMk id="6" creationId="{8161EE04-DBA2-EF4B-A1FD-CB58C75DCF04}"/>
            </ac:spMkLst>
          </pc:spChg>
          <pc:spChg chg="add del mod">
            <ac:chgData name="Gina Minato" userId="bcd8981e-b4c9-4a4c-a310-964a4c1faf2e" providerId="ADAL" clId="{283C0A4D-87A4-3A49-B336-018593393CCF}" dt="2021-12-03T02:10:28.349" v="338" actId="478"/>
            <ac:spMkLst>
              <pc:docMk/>
              <pc:sldMasterMk cId="0" sldId="2147483674"/>
              <pc:sldLayoutMk cId="1636645265" sldId="2147484397"/>
              <ac:spMk id="8" creationId="{AAEF85EF-CA38-3246-9AA0-EE339C47CE18}"/>
            </ac:spMkLst>
          </pc:spChg>
          <pc:spChg chg="mod">
            <ac:chgData name="Gina Minato" userId="bcd8981e-b4c9-4a4c-a310-964a4c1faf2e" providerId="ADAL" clId="{283C0A4D-87A4-3A49-B336-018593393CCF}" dt="2021-12-03T02:11:30.537" v="348" actId="14100"/>
            <ac:spMkLst>
              <pc:docMk/>
              <pc:sldMasterMk cId="0" sldId="2147483674"/>
              <pc:sldLayoutMk cId="1636645265" sldId="2147484397"/>
              <ac:spMk id="9" creationId="{00000000-0000-0000-0000-000000000000}"/>
            </ac:spMkLst>
          </pc:spChg>
          <pc:spChg chg="mod">
            <ac:chgData name="Gina Minato" userId="bcd8981e-b4c9-4a4c-a310-964a4c1faf2e" providerId="ADAL" clId="{283C0A4D-87A4-3A49-B336-018593393CCF}" dt="2021-12-03T02:11:23.899" v="347" actId="1076"/>
            <ac:spMkLst>
              <pc:docMk/>
              <pc:sldMasterMk cId="0" sldId="2147483674"/>
              <pc:sldLayoutMk cId="1636645265" sldId="2147484397"/>
              <ac:spMk id="10" creationId="{00000000-0000-0000-0000-000000000000}"/>
            </ac:spMkLst>
          </pc:spChg>
          <pc:picChg chg="add mod">
            <ac:chgData name="Gina Minato" userId="bcd8981e-b4c9-4a4c-a310-964a4c1faf2e" providerId="ADAL" clId="{283C0A4D-87A4-3A49-B336-018593393CCF}" dt="2021-12-03T01:57:01.139" v="37" actId="167"/>
            <ac:picMkLst>
              <pc:docMk/>
              <pc:sldMasterMk cId="0" sldId="2147483674"/>
              <pc:sldLayoutMk cId="1636645265" sldId="2147484397"/>
              <ac:picMk id="5" creationId="{5E58EA72-DB3E-F648-A2D2-664F17FDA26C}"/>
            </ac:picMkLst>
          </pc:picChg>
          <pc:picChg chg="del">
            <ac:chgData name="Gina Minato" userId="bcd8981e-b4c9-4a4c-a310-964a4c1faf2e" providerId="ADAL" clId="{283C0A4D-87A4-3A49-B336-018593393CCF}" dt="2021-12-03T01:56:55.504" v="35" actId="478"/>
            <ac:picMkLst>
              <pc:docMk/>
              <pc:sldMasterMk cId="0" sldId="2147483674"/>
              <pc:sldLayoutMk cId="1636645265" sldId="2147484397"/>
              <ac:picMk id="7" creationId="{3D60BE41-FD20-3F45-842A-0470C9CEDA7E}"/>
            </ac:picMkLst>
          </pc:picChg>
          <pc:picChg chg="add del mod">
            <ac:chgData name="Gina Minato" userId="bcd8981e-b4c9-4a4c-a310-964a4c1faf2e" providerId="ADAL" clId="{283C0A4D-87A4-3A49-B336-018593393CCF}" dt="2021-12-03T02:18:02.314" v="613" actId="478"/>
            <ac:picMkLst>
              <pc:docMk/>
              <pc:sldMasterMk cId="0" sldId="2147483674"/>
              <pc:sldLayoutMk cId="1636645265" sldId="2147484397"/>
              <ac:picMk id="11" creationId="{35836379-2821-BB4C-9BDB-922AED8E7312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8:09.435" v="615" actId="167"/>
          <pc:sldLayoutMkLst>
            <pc:docMk/>
            <pc:sldMasterMk cId="0" sldId="2147483674"/>
            <pc:sldLayoutMk cId="2126418079" sldId="2147484398"/>
          </pc:sldLayoutMkLst>
          <pc:spChg chg="add mod">
            <ac:chgData name="Gina Minato" userId="bcd8981e-b4c9-4a4c-a310-964a4c1faf2e" providerId="ADAL" clId="{283C0A4D-87A4-3A49-B336-018593393CCF}" dt="2021-12-03T02:11:46.431" v="350"/>
            <ac:spMkLst>
              <pc:docMk/>
              <pc:sldMasterMk cId="0" sldId="2147483674"/>
              <pc:sldLayoutMk cId="2126418079" sldId="2147484398"/>
              <ac:spMk id="7" creationId="{D42409E1-7009-1E42-9703-A810E479620D}"/>
            </ac:spMkLst>
          </pc:spChg>
          <pc:spChg chg="add mod">
            <ac:chgData name="Gina Minato" userId="bcd8981e-b4c9-4a4c-a310-964a4c1faf2e" providerId="ADAL" clId="{283C0A4D-87A4-3A49-B336-018593393CCF}" dt="2021-12-03T02:11:46.431" v="350"/>
            <ac:spMkLst>
              <pc:docMk/>
              <pc:sldMasterMk cId="0" sldId="2147483674"/>
              <pc:sldLayoutMk cId="2126418079" sldId="2147484398"/>
              <ac:spMk id="9" creationId="{0B4FD9F4-A275-1446-897E-71B86F28918F}"/>
            </ac:spMkLst>
          </pc:spChg>
          <pc:spChg chg="mod">
            <ac:chgData name="Gina Minato" userId="bcd8981e-b4c9-4a4c-a310-964a4c1faf2e" providerId="ADAL" clId="{283C0A4D-87A4-3A49-B336-018593393CCF}" dt="2021-12-03T02:11:52.532" v="351" actId="14100"/>
            <ac:spMkLst>
              <pc:docMk/>
              <pc:sldMasterMk cId="0" sldId="2147483674"/>
              <pc:sldLayoutMk cId="2126418079" sldId="2147484398"/>
              <ac:spMk id="10" creationId="{00000000-0000-0000-0000-000000000000}"/>
            </ac:spMkLst>
          </pc:spChg>
          <pc:spChg chg="del">
            <ac:chgData name="Gina Minato" userId="bcd8981e-b4c9-4a4c-a310-964a4c1faf2e" providerId="ADAL" clId="{283C0A4D-87A4-3A49-B336-018593393CCF}" dt="2021-12-03T02:11:45.420" v="349" actId="478"/>
            <ac:spMkLst>
              <pc:docMk/>
              <pc:sldMasterMk cId="0" sldId="2147483674"/>
              <pc:sldLayoutMk cId="2126418079" sldId="2147484398"/>
              <ac:spMk id="11" creationId="{00000000-0000-0000-0000-000000000000}"/>
            </ac:spMkLst>
          </pc:spChg>
          <pc:spChg chg="mod">
            <ac:chgData name="Gina Minato" userId="bcd8981e-b4c9-4a4c-a310-964a4c1faf2e" providerId="ADAL" clId="{283C0A4D-87A4-3A49-B336-018593393CCF}" dt="2021-12-03T02:11:52.532" v="351" actId="14100"/>
            <ac:spMkLst>
              <pc:docMk/>
              <pc:sldMasterMk cId="0" sldId="2147483674"/>
              <pc:sldLayoutMk cId="2126418079" sldId="2147484398"/>
              <ac:spMk id="13" creationId="{00000000-0000-0000-0000-000000000000}"/>
            </ac:spMkLst>
          </pc:spChg>
          <pc:picChg chg="add mod">
            <ac:chgData name="Gina Minato" userId="bcd8981e-b4c9-4a4c-a310-964a4c1faf2e" providerId="ADAL" clId="{283C0A4D-87A4-3A49-B336-018593393CCF}" dt="2021-12-03T01:57:09.147" v="40" actId="167"/>
            <ac:picMkLst>
              <pc:docMk/>
              <pc:sldMasterMk cId="0" sldId="2147483674"/>
              <pc:sldLayoutMk cId="2126418079" sldId="2147484398"/>
              <ac:picMk id="6" creationId="{335C12B6-6E39-4B4D-A793-95E4605C45A1}"/>
            </ac:picMkLst>
          </pc:picChg>
          <pc:picChg chg="del">
            <ac:chgData name="Gina Minato" userId="bcd8981e-b4c9-4a4c-a310-964a4c1faf2e" providerId="ADAL" clId="{283C0A4D-87A4-3A49-B336-018593393CCF}" dt="2021-12-03T01:57:04.612" v="38" actId="478"/>
            <ac:picMkLst>
              <pc:docMk/>
              <pc:sldMasterMk cId="0" sldId="2147483674"/>
              <pc:sldLayoutMk cId="2126418079" sldId="2147484398"/>
              <ac:picMk id="8" creationId="{6D67380E-8331-A44B-ABFC-372C4B569D9D}"/>
            </ac:picMkLst>
          </pc:picChg>
          <pc:picChg chg="add mod">
            <ac:chgData name="Gina Minato" userId="bcd8981e-b4c9-4a4c-a310-964a4c1faf2e" providerId="ADAL" clId="{283C0A4D-87A4-3A49-B336-018593393CCF}" dt="2021-12-03T02:18:09.435" v="615" actId="167"/>
            <ac:picMkLst>
              <pc:docMk/>
              <pc:sldMasterMk cId="0" sldId="2147483674"/>
              <pc:sldLayoutMk cId="2126418079" sldId="2147484398"/>
              <ac:picMk id="12" creationId="{6F25E3FF-F2A6-5B4C-88B1-39591B81432F}"/>
            </ac:picMkLst>
          </pc:picChg>
        </pc:sldLayoutChg>
        <pc:sldLayoutChg chg="addSp delSp modSp del mod">
          <pc:chgData name="Gina Minato" userId="bcd8981e-b4c9-4a4c-a310-964a4c1faf2e" providerId="ADAL" clId="{283C0A4D-87A4-3A49-B336-018593393CCF}" dt="2021-12-03T04:43:14.908" v="641" actId="2696"/>
          <pc:sldLayoutMkLst>
            <pc:docMk/>
            <pc:sldMasterMk cId="0" sldId="2147483674"/>
            <pc:sldLayoutMk cId="285800379" sldId="2147484399"/>
          </pc:sldLayoutMkLst>
          <pc:spChg chg="add mod">
            <ac:chgData name="Gina Minato" userId="bcd8981e-b4c9-4a4c-a310-964a4c1faf2e" providerId="ADAL" clId="{283C0A4D-87A4-3A49-B336-018593393CCF}" dt="2021-12-03T02:12:08.702" v="359"/>
            <ac:spMkLst>
              <pc:docMk/>
              <pc:sldMasterMk cId="0" sldId="2147483674"/>
              <pc:sldLayoutMk cId="285800379" sldId="2147484399"/>
              <ac:spMk id="6" creationId="{9DA41CEB-04A7-B54E-8563-ACA94CA3D408}"/>
            </ac:spMkLst>
          </pc:spChg>
          <pc:spChg chg="add mod">
            <ac:chgData name="Gina Minato" userId="bcd8981e-b4c9-4a4c-a310-964a4c1faf2e" providerId="ADAL" clId="{283C0A4D-87A4-3A49-B336-018593393CCF}" dt="2021-12-03T02:12:08.702" v="359"/>
            <ac:spMkLst>
              <pc:docMk/>
              <pc:sldMasterMk cId="0" sldId="2147483674"/>
              <pc:sldLayoutMk cId="285800379" sldId="2147484399"/>
              <ac:spMk id="8" creationId="{89C44BA0-4176-DC46-8EB7-C3453E78188C}"/>
            </ac:spMkLst>
          </pc:spChg>
          <pc:spChg chg="del mod">
            <ac:chgData name="Gina Minato" userId="bcd8981e-b4c9-4a4c-a310-964a4c1faf2e" providerId="ADAL" clId="{283C0A4D-87A4-3A49-B336-018593393CCF}" dt="2021-12-03T02:12:07.668" v="358" actId="478"/>
            <ac:spMkLst>
              <pc:docMk/>
              <pc:sldMasterMk cId="0" sldId="2147483674"/>
              <pc:sldLayoutMk cId="285800379" sldId="2147484399"/>
              <ac:spMk id="9" creationId="{00000000-0000-0000-0000-000000000000}"/>
            </ac:spMkLst>
          </pc:spChg>
          <pc:picChg chg="add mod">
            <ac:chgData name="Gina Minato" userId="bcd8981e-b4c9-4a4c-a310-964a4c1faf2e" providerId="ADAL" clId="{283C0A4D-87A4-3A49-B336-018593393CCF}" dt="2021-12-03T01:57:17.652" v="45"/>
            <ac:picMkLst>
              <pc:docMk/>
              <pc:sldMasterMk cId="0" sldId="2147483674"/>
              <pc:sldLayoutMk cId="285800379" sldId="2147484399"/>
              <ac:picMk id="5" creationId="{661F8B03-3428-4043-AAC8-B4D65FA817DF}"/>
            </ac:picMkLst>
          </pc:picChg>
          <pc:picChg chg="del">
            <ac:chgData name="Gina Minato" userId="bcd8981e-b4c9-4a4c-a310-964a4c1faf2e" providerId="ADAL" clId="{283C0A4D-87A4-3A49-B336-018593393CCF}" dt="2021-12-03T01:57:16.864" v="44" actId="478"/>
            <ac:picMkLst>
              <pc:docMk/>
              <pc:sldMasterMk cId="0" sldId="2147483674"/>
              <pc:sldLayoutMk cId="285800379" sldId="2147484399"/>
              <ac:picMk id="7" creationId="{CCC12385-68AF-0342-9094-493D6C0916E7}"/>
            </ac:picMkLst>
          </pc:picChg>
          <pc:picChg chg="add mod">
            <ac:chgData name="Gina Minato" userId="bcd8981e-b4c9-4a4c-a310-964a4c1faf2e" providerId="ADAL" clId="{283C0A4D-87A4-3A49-B336-018593393CCF}" dt="2021-12-03T02:18:25.207" v="619" actId="167"/>
            <ac:picMkLst>
              <pc:docMk/>
              <pc:sldMasterMk cId="0" sldId="2147483674"/>
              <pc:sldLayoutMk cId="285800379" sldId="2147484399"/>
              <ac:picMk id="10" creationId="{4BCD412A-B6F9-6845-83E8-54A1E0D1A003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9:04.324" v="623" actId="14100"/>
          <pc:sldLayoutMkLst>
            <pc:docMk/>
            <pc:sldMasterMk cId="0" sldId="2147483674"/>
            <pc:sldLayoutMk cId="1673535161" sldId="2147484400"/>
          </pc:sldLayoutMkLst>
          <pc:spChg chg="add mod">
            <ac:chgData name="Gina Minato" userId="bcd8981e-b4c9-4a4c-a310-964a4c1faf2e" providerId="ADAL" clId="{283C0A4D-87A4-3A49-B336-018593393CCF}" dt="2021-12-03T02:19:04.324" v="623" actId="14100"/>
            <ac:spMkLst>
              <pc:docMk/>
              <pc:sldMasterMk cId="0" sldId="2147483674"/>
              <pc:sldLayoutMk cId="1673535161" sldId="2147484400"/>
              <ac:spMk id="6" creationId="{AB273139-B828-4C4B-910C-589BFA93EE40}"/>
            </ac:spMkLst>
          </pc:spChg>
          <pc:picChg chg="add mod">
            <ac:chgData name="Gina Minato" userId="bcd8981e-b4c9-4a4c-a310-964a4c1faf2e" providerId="ADAL" clId="{283C0A4D-87A4-3A49-B336-018593393CCF}" dt="2021-12-03T01:57:22.278" v="47"/>
            <ac:picMkLst>
              <pc:docMk/>
              <pc:sldMasterMk cId="0" sldId="2147483674"/>
              <pc:sldLayoutMk cId="1673535161" sldId="2147484400"/>
              <ac:picMk id="3" creationId="{A8F19AC1-075B-3542-9881-6007F26F1AF7}"/>
            </ac:picMkLst>
          </pc:picChg>
          <pc:picChg chg="add mod">
            <ac:chgData name="Gina Minato" userId="bcd8981e-b4c9-4a4c-a310-964a4c1faf2e" providerId="ADAL" clId="{283C0A4D-87A4-3A49-B336-018593393CCF}" dt="2021-12-03T02:18:33.232" v="621" actId="167"/>
            <ac:picMkLst>
              <pc:docMk/>
              <pc:sldMasterMk cId="0" sldId="2147483674"/>
              <pc:sldLayoutMk cId="1673535161" sldId="2147484400"/>
              <ac:picMk id="4" creationId="{2E7EE848-D6DE-D04B-B046-79A6382F25D3}"/>
            </ac:picMkLst>
          </pc:picChg>
          <pc:picChg chg="del">
            <ac:chgData name="Gina Minato" userId="bcd8981e-b4c9-4a4c-a310-964a4c1faf2e" providerId="ADAL" clId="{283C0A4D-87A4-3A49-B336-018593393CCF}" dt="2021-12-03T01:57:21.495" v="46" actId="478"/>
            <ac:picMkLst>
              <pc:docMk/>
              <pc:sldMasterMk cId="0" sldId="2147483674"/>
              <pc:sldLayoutMk cId="1673535161" sldId="2147484400"/>
              <ac:picMk id="5" creationId="{A7E38E2C-5525-B24B-958C-4210D70E9D29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1:58:25.468" v="76" actId="14100"/>
          <pc:sldLayoutMkLst>
            <pc:docMk/>
            <pc:sldMasterMk cId="0" sldId="2147483674"/>
            <pc:sldLayoutMk cId="1512126168" sldId="2147484401"/>
          </pc:sldLayoutMkLst>
          <pc:spChg chg="del mod">
            <ac:chgData name="Gina Minato" userId="bcd8981e-b4c9-4a4c-a310-964a4c1faf2e" providerId="ADAL" clId="{283C0A4D-87A4-3A49-B336-018593393CCF}" dt="2021-12-03T01:57:52.762" v="51" actId="478"/>
            <ac:spMkLst>
              <pc:docMk/>
              <pc:sldMasterMk cId="0" sldId="2147483674"/>
              <pc:sldLayoutMk cId="1512126168" sldId="2147484401"/>
              <ac:spMk id="5" creationId="{00000000-0000-0000-0000-000000000000}"/>
            </ac:spMkLst>
          </pc:spChg>
          <pc:spChg chg="del">
            <ac:chgData name="Gina Minato" userId="bcd8981e-b4c9-4a4c-a310-964a4c1faf2e" providerId="ADAL" clId="{283C0A4D-87A4-3A49-B336-018593393CCF}" dt="2021-12-03T01:57:54.066" v="52" actId="478"/>
            <ac:spMkLst>
              <pc:docMk/>
              <pc:sldMasterMk cId="0" sldId="2147483674"/>
              <pc:sldLayoutMk cId="1512126168" sldId="2147484401"/>
              <ac:spMk id="6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1:58:25.468" v="76" actId="14100"/>
            <ac:spMkLst>
              <pc:docMk/>
              <pc:sldMasterMk cId="0" sldId="2147483674"/>
              <pc:sldLayoutMk cId="1512126168" sldId="2147484401"/>
              <ac:spMk id="7" creationId="{3C9E0CE1-DF0F-2545-B70F-3F0F477DC655}"/>
            </ac:spMkLst>
          </pc:spChg>
          <pc:spChg chg="add mod">
            <ac:chgData name="Gina Minato" userId="bcd8981e-b4c9-4a4c-a310-964a4c1faf2e" providerId="ADAL" clId="{283C0A4D-87A4-3A49-B336-018593393CCF}" dt="2021-12-03T01:58:18.650" v="75" actId="1076"/>
            <ac:spMkLst>
              <pc:docMk/>
              <pc:sldMasterMk cId="0" sldId="2147483674"/>
              <pc:sldLayoutMk cId="1512126168" sldId="2147484401"/>
              <ac:spMk id="8" creationId="{578FC867-890A-6645-B7A1-F360607D90F5}"/>
            </ac:spMkLst>
          </pc:spChg>
          <pc:picChg chg="add mod">
            <ac:chgData name="Gina Minato" userId="bcd8981e-b4c9-4a4c-a310-964a4c1faf2e" providerId="ADAL" clId="{283C0A4D-87A4-3A49-B336-018593393CCF}" dt="2021-12-03T01:57:55.154" v="53"/>
            <ac:picMkLst>
              <pc:docMk/>
              <pc:sldMasterMk cId="0" sldId="2147483674"/>
              <pc:sldLayoutMk cId="1512126168" sldId="2147484401"/>
              <ac:picMk id="9" creationId="{5053A5E1-84A6-F64E-877B-98ED0DF1A5CD}"/>
            </ac:picMkLst>
          </pc:picChg>
          <pc:picChg chg="del">
            <ac:chgData name="Gina Minato" userId="bcd8981e-b4c9-4a4c-a310-964a4c1faf2e" providerId="ADAL" clId="{283C0A4D-87A4-3A49-B336-018593393CCF}" dt="2021-12-03T01:57:31.323" v="49" actId="478"/>
            <ac:picMkLst>
              <pc:docMk/>
              <pc:sldMasterMk cId="0" sldId="2147483674"/>
              <pc:sldLayoutMk cId="1512126168" sldId="2147484401"/>
              <ac:picMk id="10" creationId="{51B3FB7C-48AF-C341-A7A0-A9F4D583A93D}"/>
            </ac:picMkLst>
          </pc:picChg>
          <pc:picChg chg="del">
            <ac:chgData name="Gina Minato" userId="bcd8981e-b4c9-4a4c-a310-964a4c1faf2e" providerId="ADAL" clId="{283C0A4D-87A4-3A49-B336-018593393CCF}" dt="2021-12-03T01:57:30.486" v="48" actId="478"/>
            <ac:picMkLst>
              <pc:docMk/>
              <pc:sldMasterMk cId="0" sldId="2147483674"/>
              <pc:sldLayoutMk cId="1512126168" sldId="2147484401"/>
              <ac:picMk id="11" creationId="{4CC4957C-3ED4-2E4F-822D-1DAD70605F84}"/>
            </ac:picMkLst>
          </pc:picChg>
        </pc:sldLayoutChg>
        <pc:sldLayoutChg chg="addSp delSp modSp mod setBg">
          <pc:chgData name="Gina Minato" userId="bcd8981e-b4c9-4a4c-a310-964a4c1faf2e" providerId="ADAL" clId="{283C0A4D-87A4-3A49-B336-018593393CCF}" dt="2021-12-03T02:22:49.381" v="640" actId="478"/>
          <pc:sldLayoutMkLst>
            <pc:docMk/>
            <pc:sldMasterMk cId="0" sldId="2147483674"/>
            <pc:sldLayoutMk cId="1843145209" sldId="2147484406"/>
          </pc:sldLayoutMkLst>
          <pc:spChg chg="mod">
            <ac:chgData name="Gina Minato" userId="bcd8981e-b4c9-4a4c-a310-964a4c1faf2e" providerId="ADAL" clId="{283C0A4D-87A4-3A49-B336-018593393CCF}" dt="2021-12-03T02:21:31.328" v="636" actId="692"/>
            <ac:spMkLst>
              <pc:docMk/>
              <pc:sldMasterMk cId="0" sldId="2147483674"/>
              <pc:sldLayoutMk cId="1843145209" sldId="2147484406"/>
              <ac:spMk id="2" creationId="{00000000-0000-0000-0000-000000000000}"/>
            </ac:spMkLst>
          </pc:spChg>
          <pc:spChg chg="add del mod">
            <ac:chgData name="Gina Minato" userId="bcd8981e-b4c9-4a4c-a310-964a4c1faf2e" providerId="ADAL" clId="{283C0A4D-87A4-3A49-B336-018593393CCF}" dt="2021-12-03T02:22:49.381" v="640" actId="478"/>
            <ac:spMkLst>
              <pc:docMk/>
              <pc:sldMasterMk cId="0" sldId="2147483674"/>
              <pc:sldLayoutMk cId="1843145209" sldId="2147484406"/>
              <ac:spMk id="3" creationId="{EC8BFE7F-4032-F648-AE96-C0CFB0EEB4F7}"/>
            </ac:spMkLst>
          </pc:spChg>
          <pc:picChg chg="add mod">
            <ac:chgData name="Gina Minato" userId="bcd8981e-b4c9-4a4c-a310-964a4c1faf2e" providerId="ADAL" clId="{283C0A4D-87A4-3A49-B336-018593393CCF}" dt="2021-12-03T01:55:19.270" v="18" actId="1076"/>
            <ac:picMkLst>
              <pc:docMk/>
              <pc:sldMasterMk cId="0" sldId="2147483674"/>
              <pc:sldLayoutMk cId="1843145209" sldId="2147484406"/>
              <ac:picMk id="5" creationId="{7464C672-30A6-774D-83BC-633C095FD9A3}"/>
            </ac:picMkLst>
          </pc:picChg>
          <pc:picChg chg="del">
            <ac:chgData name="Gina Minato" userId="bcd8981e-b4c9-4a4c-a310-964a4c1faf2e" providerId="ADAL" clId="{283C0A4D-87A4-3A49-B336-018593393CCF}" dt="2021-12-03T01:54:54.983" v="12" actId="478"/>
            <ac:picMkLst>
              <pc:docMk/>
              <pc:sldMasterMk cId="0" sldId="2147483674"/>
              <pc:sldLayoutMk cId="1843145209" sldId="2147484406"/>
              <ac:picMk id="6" creationId="{4C5AEBF0-9CAB-C14C-ACFC-4D0B4EE59C7F}"/>
            </ac:picMkLst>
          </pc:picChg>
          <pc:picChg chg="del">
            <ac:chgData name="Gina Minato" userId="bcd8981e-b4c9-4a4c-a310-964a4c1faf2e" providerId="ADAL" clId="{283C0A4D-87A4-3A49-B336-018593393CCF}" dt="2021-12-03T01:54:56.338" v="13" actId="478"/>
            <ac:picMkLst>
              <pc:docMk/>
              <pc:sldMasterMk cId="0" sldId="2147483674"/>
              <pc:sldLayoutMk cId="1843145209" sldId="2147484406"/>
              <ac:picMk id="12" creationId="{C157DCAE-074D-B543-8C2F-A48C7BA68B6B}"/>
            </ac:picMkLst>
          </pc:picChg>
        </pc:sldLayoutChg>
        <pc:sldLayoutChg chg="addSp delSp modSp mod">
          <pc:chgData name="Gina Minato" userId="bcd8981e-b4c9-4a4c-a310-964a4c1faf2e" providerId="ADAL" clId="{283C0A4D-87A4-3A49-B336-018593393CCF}" dt="2021-12-03T02:18:15.904" v="617" actId="167"/>
          <pc:sldLayoutMkLst>
            <pc:docMk/>
            <pc:sldMasterMk cId="0" sldId="2147483674"/>
            <pc:sldLayoutMk cId="0" sldId="2147484407"/>
          </pc:sldLayoutMkLst>
          <pc:spChg chg="mod">
            <ac:chgData name="Gina Minato" userId="bcd8981e-b4c9-4a4c-a310-964a4c1faf2e" providerId="ADAL" clId="{283C0A4D-87A4-3A49-B336-018593393CCF}" dt="2021-12-03T02:12:02.195" v="354" actId="14100"/>
            <ac:spMkLst>
              <pc:docMk/>
              <pc:sldMasterMk cId="0" sldId="2147483674"/>
              <pc:sldLayoutMk cId="0" sldId="2147484407"/>
              <ac:spMk id="6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2:11:57.909" v="353"/>
            <ac:spMkLst>
              <pc:docMk/>
              <pc:sldMasterMk cId="0" sldId="2147483674"/>
              <pc:sldLayoutMk cId="0" sldId="2147484407"/>
              <ac:spMk id="8" creationId="{8B9D7BEB-D7CC-F442-A44F-4F5E61C86EB7}"/>
            </ac:spMkLst>
          </pc:spChg>
          <pc:spChg chg="mod">
            <ac:chgData name="Gina Minato" userId="bcd8981e-b4c9-4a4c-a310-964a4c1faf2e" providerId="ADAL" clId="{283C0A4D-87A4-3A49-B336-018593393CCF}" dt="2021-12-03T02:12:02.195" v="354" actId="14100"/>
            <ac:spMkLst>
              <pc:docMk/>
              <pc:sldMasterMk cId="0" sldId="2147483674"/>
              <pc:sldLayoutMk cId="0" sldId="2147484407"/>
              <ac:spMk id="10" creationId="{00000000-0000-0000-0000-000000000000}"/>
            </ac:spMkLst>
          </pc:spChg>
          <pc:spChg chg="del">
            <ac:chgData name="Gina Minato" userId="bcd8981e-b4c9-4a4c-a310-964a4c1faf2e" providerId="ADAL" clId="{283C0A4D-87A4-3A49-B336-018593393CCF}" dt="2021-12-03T02:11:57.036" v="352" actId="478"/>
            <ac:spMkLst>
              <pc:docMk/>
              <pc:sldMasterMk cId="0" sldId="2147483674"/>
              <pc:sldLayoutMk cId="0" sldId="2147484407"/>
              <ac:spMk id="11" creationId="{00000000-0000-0000-0000-000000000000}"/>
            </ac:spMkLst>
          </pc:spChg>
          <pc:spChg chg="add mod">
            <ac:chgData name="Gina Minato" userId="bcd8981e-b4c9-4a4c-a310-964a4c1faf2e" providerId="ADAL" clId="{283C0A4D-87A4-3A49-B336-018593393CCF}" dt="2021-12-03T02:11:57.909" v="353"/>
            <ac:spMkLst>
              <pc:docMk/>
              <pc:sldMasterMk cId="0" sldId="2147483674"/>
              <pc:sldLayoutMk cId="0" sldId="2147484407"/>
              <ac:spMk id="12" creationId="{D48612D8-28CC-854E-983F-DDFFD06A5590}"/>
            </ac:spMkLst>
          </pc:spChg>
          <pc:picChg chg="add mod">
            <ac:chgData name="Gina Minato" userId="bcd8981e-b4c9-4a4c-a310-964a4c1faf2e" providerId="ADAL" clId="{283C0A4D-87A4-3A49-B336-018593393CCF}" dt="2021-12-03T01:57:15.181" v="43" actId="167"/>
            <ac:picMkLst>
              <pc:docMk/>
              <pc:sldMasterMk cId="0" sldId="2147483674"/>
              <pc:sldLayoutMk cId="0" sldId="2147484407"/>
              <ac:picMk id="7" creationId="{11B3BB62-B8CC-594B-81E3-649C0312183E}"/>
            </ac:picMkLst>
          </pc:picChg>
          <pc:picChg chg="del">
            <ac:chgData name="Gina Minato" userId="bcd8981e-b4c9-4a4c-a310-964a4c1faf2e" providerId="ADAL" clId="{283C0A4D-87A4-3A49-B336-018593393CCF}" dt="2021-12-03T01:57:11.528" v="41" actId="478"/>
            <ac:picMkLst>
              <pc:docMk/>
              <pc:sldMasterMk cId="0" sldId="2147483674"/>
              <pc:sldLayoutMk cId="0" sldId="2147484407"/>
              <ac:picMk id="9" creationId="{F9634244-E311-294A-B45E-E7D069993A0A}"/>
            </ac:picMkLst>
          </pc:picChg>
          <pc:picChg chg="add mod">
            <ac:chgData name="Gina Minato" userId="bcd8981e-b4c9-4a4c-a310-964a4c1faf2e" providerId="ADAL" clId="{283C0A4D-87A4-3A49-B336-018593393CCF}" dt="2021-12-03T02:18:15.904" v="617" actId="167"/>
            <ac:picMkLst>
              <pc:docMk/>
              <pc:sldMasterMk cId="0" sldId="2147483674"/>
              <pc:sldLayoutMk cId="0" sldId="2147484407"/>
              <ac:picMk id="13" creationId="{47316CBF-0361-8C4F-A4D0-71A906C4A940}"/>
            </ac:picMkLst>
          </pc:picChg>
        </pc:sldLayoutChg>
      </pc:sldMasterChg>
    </pc:docChg>
  </pc:docChgLst>
  <pc:docChgLst>
    <pc:chgData name="Gina Minato" userId="S::gminato@aao.org::bcd8981e-b4c9-4a4c-a310-964a4c1faf2e" providerId="AD" clId="Web-{049FB4E6-2860-4249-94E8-77DC58CC3479}"/>
    <pc:docChg chg="delSld modSld">
      <pc:chgData name="Gina Minato" userId="S::gminato@aao.org::bcd8981e-b4c9-4a4c-a310-964a4c1faf2e" providerId="AD" clId="Web-{049FB4E6-2860-4249-94E8-77DC58CC3479}" dt="2021-01-26T00:15:38.590" v="7"/>
      <pc:docMkLst>
        <pc:docMk/>
      </pc:docMkLst>
      <pc:sldChg chg="del">
        <pc:chgData name="Gina Minato" userId="S::gminato@aao.org::bcd8981e-b4c9-4a4c-a310-964a4c1faf2e" providerId="AD" clId="Web-{049FB4E6-2860-4249-94E8-77DC58CC3479}" dt="2021-01-26T00:15:23.481" v="0"/>
        <pc:sldMkLst>
          <pc:docMk/>
          <pc:sldMk cId="0" sldId="335"/>
        </pc:sldMkLst>
      </pc:sldChg>
      <pc:sldChg chg="addSp delSp modSp">
        <pc:chgData name="Gina Minato" userId="S::gminato@aao.org::bcd8981e-b4c9-4a4c-a310-964a4c1faf2e" providerId="AD" clId="Web-{049FB4E6-2860-4249-94E8-77DC58CC3479}" dt="2021-01-26T00:15:38.590" v="7"/>
        <pc:sldMkLst>
          <pc:docMk/>
          <pc:sldMk cId="352333538" sldId="339"/>
        </pc:sldMkLst>
        <pc:spChg chg="del">
          <ac:chgData name="Gina Minato" userId="S::gminato@aao.org::bcd8981e-b4c9-4a4c-a310-964a4c1faf2e" providerId="AD" clId="Web-{049FB4E6-2860-4249-94E8-77DC58CC3479}" dt="2021-01-26T00:15:33.856" v="6"/>
          <ac:spMkLst>
            <pc:docMk/>
            <pc:sldMk cId="352333538" sldId="339"/>
            <ac:spMk id="2" creationId="{00000000-0000-0000-0000-000000000000}"/>
          </ac:spMkLst>
        </pc:spChg>
        <pc:spChg chg="add del mod">
          <ac:chgData name="Gina Minato" userId="S::gminato@aao.org::bcd8981e-b4c9-4a4c-a310-964a4c1faf2e" providerId="AD" clId="Web-{049FB4E6-2860-4249-94E8-77DC58CC3479}" dt="2021-01-26T00:15:38.590" v="7"/>
          <ac:spMkLst>
            <pc:docMk/>
            <pc:sldMk cId="352333538" sldId="339"/>
            <ac:spMk id="4" creationId="{A17BA54A-D6A0-41D5-956A-20BBD8C04DFC}"/>
          </ac:spMkLst>
        </pc:spChg>
      </pc:sldChg>
      <pc:sldChg chg="del">
        <pc:chgData name="Gina Minato" userId="S::gminato@aao.org::bcd8981e-b4c9-4a4c-a310-964a4c1faf2e" providerId="AD" clId="Web-{049FB4E6-2860-4249-94E8-77DC58CC3479}" dt="2021-01-26T00:15:28.965" v="5"/>
        <pc:sldMkLst>
          <pc:docMk/>
          <pc:sldMk cId="1057358387" sldId="340"/>
        </pc:sldMkLst>
      </pc:sldChg>
      <pc:sldChg chg="del">
        <pc:chgData name="Gina Minato" userId="S::gminato@aao.org::bcd8981e-b4c9-4a4c-a310-964a4c1faf2e" providerId="AD" clId="Web-{049FB4E6-2860-4249-94E8-77DC58CC3479}" dt="2021-01-26T00:15:26.418" v="2"/>
        <pc:sldMkLst>
          <pc:docMk/>
          <pc:sldMk cId="1373337751" sldId="341"/>
        </pc:sldMkLst>
      </pc:sldChg>
      <pc:sldChg chg="del">
        <pc:chgData name="Gina Minato" userId="S::gminato@aao.org::bcd8981e-b4c9-4a4c-a310-964a4c1faf2e" providerId="AD" clId="Web-{049FB4E6-2860-4249-94E8-77DC58CC3479}" dt="2021-01-26T00:15:27.309" v="3"/>
        <pc:sldMkLst>
          <pc:docMk/>
          <pc:sldMk cId="3530132506" sldId="342"/>
        </pc:sldMkLst>
      </pc:sldChg>
      <pc:sldChg chg="del">
        <pc:chgData name="Gina Minato" userId="S::gminato@aao.org::bcd8981e-b4c9-4a4c-a310-964a4c1faf2e" providerId="AD" clId="Web-{049FB4E6-2860-4249-94E8-77DC58CC3479}" dt="2021-01-26T00:15:24.887" v="1"/>
        <pc:sldMkLst>
          <pc:docMk/>
          <pc:sldMk cId="1721170945" sldId="343"/>
        </pc:sldMkLst>
      </pc:sldChg>
      <pc:sldChg chg="del">
        <pc:chgData name="Gina Minato" userId="S::gminato@aao.org::bcd8981e-b4c9-4a4c-a310-964a4c1faf2e" providerId="AD" clId="Web-{049FB4E6-2860-4249-94E8-77DC58CC3479}" dt="2021-01-26T00:15:28.090" v="4"/>
        <pc:sldMkLst>
          <pc:docMk/>
          <pc:sldMk cId="571907997" sldId="344"/>
        </pc:sldMkLst>
      </pc:sldChg>
    </pc:docChg>
  </pc:docChgLst>
  <pc:docChgLst>
    <pc:chgData name="Gina Minato" userId="bcd8981e-b4c9-4a4c-a310-964a4c1faf2e" providerId="ADAL" clId="{E515987E-8BDB-F54F-8B9F-98DD0AC3ED52}"/>
    <pc:docChg chg="custSel addSld delSld modSld sldOrd">
      <pc:chgData name="Gina Minato" userId="bcd8981e-b4c9-4a4c-a310-964a4c1faf2e" providerId="ADAL" clId="{E515987E-8BDB-F54F-8B9F-98DD0AC3ED52}" dt="2021-01-19T18:38:32.345" v="10" actId="680"/>
      <pc:docMkLst>
        <pc:docMk/>
      </pc:docMkLst>
      <pc:sldChg chg="del">
        <pc:chgData name="Gina Minato" userId="bcd8981e-b4c9-4a4c-a310-964a4c1faf2e" providerId="ADAL" clId="{E515987E-8BDB-F54F-8B9F-98DD0AC3ED52}" dt="2021-01-19T18:37:53.146" v="1" actId="2696"/>
        <pc:sldMkLst>
          <pc:docMk/>
          <pc:sldMk cId="1226638037" sldId="336"/>
        </pc:sldMkLst>
      </pc:sldChg>
      <pc:sldChg chg="del">
        <pc:chgData name="Gina Minato" userId="bcd8981e-b4c9-4a4c-a310-964a4c1faf2e" providerId="ADAL" clId="{E515987E-8BDB-F54F-8B9F-98DD0AC3ED52}" dt="2021-01-19T18:37:56.364" v="2" actId="2696"/>
        <pc:sldMkLst>
          <pc:docMk/>
          <pc:sldMk cId="262476659" sldId="337"/>
        </pc:sldMkLst>
      </pc:sldChg>
      <pc:sldChg chg="del">
        <pc:chgData name="Gina Minato" userId="bcd8981e-b4c9-4a4c-a310-964a4c1faf2e" providerId="ADAL" clId="{E515987E-8BDB-F54F-8B9F-98DD0AC3ED52}" dt="2021-01-19T18:37:58.096" v="3" actId="2696"/>
        <pc:sldMkLst>
          <pc:docMk/>
          <pc:sldMk cId="513796875" sldId="338"/>
        </pc:sldMkLst>
      </pc:sldChg>
      <pc:sldChg chg="ord">
        <pc:chgData name="Gina Minato" userId="bcd8981e-b4c9-4a4c-a310-964a4c1faf2e" providerId="ADAL" clId="{E515987E-8BDB-F54F-8B9F-98DD0AC3ED52}" dt="2021-01-19T18:38:20.605" v="9" actId="20578"/>
        <pc:sldMkLst>
          <pc:docMk/>
          <pc:sldMk cId="352333538" sldId="339"/>
        </pc:sldMkLst>
      </pc:sldChg>
      <pc:sldChg chg="addSp delSp modSp new mod modClrScheme chgLayout">
        <pc:chgData name="Gina Minato" userId="bcd8981e-b4c9-4a4c-a310-964a4c1faf2e" providerId="ADAL" clId="{E515987E-8BDB-F54F-8B9F-98DD0AC3ED52}" dt="2021-01-19T18:38:08.606" v="5" actId="700"/>
        <pc:sldMkLst>
          <pc:docMk/>
          <pc:sldMk cId="1373337751" sldId="341"/>
        </pc:sldMkLst>
        <pc:spChg chg="del mod ord">
          <ac:chgData name="Gina Minato" userId="bcd8981e-b4c9-4a4c-a310-964a4c1faf2e" providerId="ADAL" clId="{E515987E-8BDB-F54F-8B9F-98DD0AC3ED52}" dt="2021-01-19T18:38:08.606" v="5" actId="700"/>
          <ac:spMkLst>
            <pc:docMk/>
            <pc:sldMk cId="1373337751" sldId="341"/>
            <ac:spMk id="2" creationId="{847D2E73-08AC-4046-AD03-F5BD30031140}"/>
          </ac:spMkLst>
        </pc:spChg>
        <pc:spChg chg="del mod ord">
          <ac:chgData name="Gina Minato" userId="bcd8981e-b4c9-4a4c-a310-964a4c1faf2e" providerId="ADAL" clId="{E515987E-8BDB-F54F-8B9F-98DD0AC3ED52}" dt="2021-01-19T18:38:08.606" v="5" actId="700"/>
          <ac:spMkLst>
            <pc:docMk/>
            <pc:sldMk cId="1373337751" sldId="341"/>
            <ac:spMk id="3" creationId="{8754CC98-B26C-9641-B622-ACA6CDB96552}"/>
          </ac:spMkLst>
        </pc:spChg>
        <pc:spChg chg="add mod ord">
          <ac:chgData name="Gina Minato" userId="bcd8981e-b4c9-4a4c-a310-964a4c1faf2e" providerId="ADAL" clId="{E515987E-8BDB-F54F-8B9F-98DD0AC3ED52}" dt="2021-01-19T18:38:08.606" v="5" actId="700"/>
          <ac:spMkLst>
            <pc:docMk/>
            <pc:sldMk cId="1373337751" sldId="341"/>
            <ac:spMk id="4" creationId="{1C1D323F-13A5-3C48-BC20-4BFB65FEB21E}"/>
          </ac:spMkLst>
        </pc:spChg>
        <pc:spChg chg="add mod ord">
          <ac:chgData name="Gina Minato" userId="bcd8981e-b4c9-4a4c-a310-964a4c1faf2e" providerId="ADAL" clId="{E515987E-8BDB-F54F-8B9F-98DD0AC3ED52}" dt="2021-01-19T18:38:08.606" v="5" actId="700"/>
          <ac:spMkLst>
            <pc:docMk/>
            <pc:sldMk cId="1373337751" sldId="341"/>
            <ac:spMk id="5" creationId="{C90965B2-6351-CC43-A467-A9377FD40A9F}"/>
          </ac:spMkLst>
        </pc:spChg>
      </pc:sldChg>
      <pc:sldChg chg="new">
        <pc:chgData name="Gina Minato" userId="bcd8981e-b4c9-4a4c-a310-964a4c1faf2e" providerId="ADAL" clId="{E515987E-8BDB-F54F-8B9F-98DD0AC3ED52}" dt="2021-01-19T18:38:12.150" v="6" actId="680"/>
        <pc:sldMkLst>
          <pc:docMk/>
          <pc:sldMk cId="3530132506" sldId="342"/>
        </pc:sldMkLst>
      </pc:sldChg>
      <pc:sldChg chg="new ord">
        <pc:chgData name="Gina Minato" userId="bcd8981e-b4c9-4a4c-a310-964a4c1faf2e" providerId="ADAL" clId="{E515987E-8BDB-F54F-8B9F-98DD0AC3ED52}" dt="2021-01-19T18:38:17.590" v="8" actId="20578"/>
        <pc:sldMkLst>
          <pc:docMk/>
          <pc:sldMk cId="1721170945" sldId="343"/>
        </pc:sldMkLst>
      </pc:sldChg>
      <pc:sldChg chg="new">
        <pc:chgData name="Gina Minato" userId="bcd8981e-b4c9-4a4c-a310-964a4c1faf2e" providerId="ADAL" clId="{E515987E-8BDB-F54F-8B9F-98DD0AC3ED52}" dt="2021-01-19T18:38:32.345" v="10" actId="680"/>
        <pc:sldMkLst>
          <pc:docMk/>
          <pc:sldMk cId="571907997" sldId="344"/>
        </pc:sldMkLst>
      </pc:sldChg>
    </pc:docChg>
  </pc:docChgLst>
  <pc:docChgLst>
    <pc:chgData name="Gina Minato" userId="S::gminato@aao.org::bcd8981e-b4c9-4a4c-a310-964a4c1faf2e" providerId="AD" clId="Web-{CA046EF5-FD2A-73D5-5A81-F8750C9C3D1F}"/>
    <pc:docChg chg="addSld modSld sldOrd">
      <pc:chgData name="Gina Minato" userId="S::gminato@aao.org::bcd8981e-b4c9-4a4c-a310-964a4c1faf2e" providerId="AD" clId="Web-{CA046EF5-FD2A-73D5-5A81-F8750C9C3D1F}" dt="2021-01-26T00:18:59.682" v="17" actId="20577"/>
      <pc:docMkLst>
        <pc:docMk/>
      </pc:docMkLst>
      <pc:sldChg chg="ord">
        <pc:chgData name="Gina Minato" userId="S::gminato@aao.org::bcd8981e-b4c9-4a4c-a310-964a4c1faf2e" providerId="AD" clId="Web-{CA046EF5-FD2A-73D5-5A81-F8750C9C3D1F}" dt="2021-01-26T00:18:25.135" v="5"/>
        <pc:sldMkLst>
          <pc:docMk/>
          <pc:sldMk cId="352333538" sldId="339"/>
        </pc:sldMkLst>
      </pc:sldChg>
      <pc:sldChg chg="new">
        <pc:chgData name="Gina Minato" userId="S::gminato@aao.org::bcd8981e-b4c9-4a4c-a310-964a4c1faf2e" providerId="AD" clId="Web-{CA046EF5-FD2A-73D5-5A81-F8750C9C3D1F}" dt="2021-01-26T00:18:07.745" v="0"/>
        <pc:sldMkLst>
          <pc:docMk/>
          <pc:sldMk cId="2873424064" sldId="340"/>
        </pc:sldMkLst>
      </pc:sldChg>
      <pc:sldChg chg="new ord">
        <pc:chgData name="Gina Minato" userId="S::gminato@aao.org::bcd8981e-b4c9-4a4c-a310-964a4c1faf2e" providerId="AD" clId="Web-{CA046EF5-FD2A-73D5-5A81-F8750C9C3D1F}" dt="2021-01-26T00:18:18.479" v="3"/>
        <pc:sldMkLst>
          <pc:docMk/>
          <pc:sldMk cId="4180588879" sldId="341"/>
        </pc:sldMkLst>
      </pc:sldChg>
      <pc:sldChg chg="new">
        <pc:chgData name="Gina Minato" userId="S::gminato@aao.org::bcd8981e-b4c9-4a4c-a310-964a4c1faf2e" providerId="AD" clId="Web-{CA046EF5-FD2A-73D5-5A81-F8750C9C3D1F}" dt="2021-01-26T00:18:22.854" v="4"/>
        <pc:sldMkLst>
          <pc:docMk/>
          <pc:sldMk cId="3590787345" sldId="342"/>
        </pc:sldMkLst>
      </pc:sldChg>
      <pc:sldChg chg="new">
        <pc:chgData name="Gina Minato" userId="S::gminato@aao.org::bcd8981e-b4c9-4a4c-a310-964a4c1faf2e" providerId="AD" clId="Web-{CA046EF5-FD2A-73D5-5A81-F8750C9C3D1F}" dt="2021-01-26T00:18:31.495" v="6"/>
        <pc:sldMkLst>
          <pc:docMk/>
          <pc:sldMk cId="2490308599" sldId="343"/>
        </pc:sldMkLst>
      </pc:sldChg>
      <pc:sldChg chg="new">
        <pc:chgData name="Gina Minato" userId="S::gminato@aao.org::bcd8981e-b4c9-4a4c-a310-964a4c1faf2e" providerId="AD" clId="Web-{CA046EF5-FD2A-73D5-5A81-F8750C9C3D1F}" dt="2021-01-26T00:18:36.354" v="7"/>
        <pc:sldMkLst>
          <pc:docMk/>
          <pc:sldMk cId="1509093432" sldId="344"/>
        </pc:sldMkLst>
      </pc:sldChg>
      <pc:sldChg chg="new">
        <pc:chgData name="Gina Minato" userId="S::gminato@aao.org::bcd8981e-b4c9-4a4c-a310-964a4c1faf2e" providerId="AD" clId="Web-{CA046EF5-FD2A-73D5-5A81-F8750C9C3D1F}" dt="2021-01-26T00:18:44.057" v="8"/>
        <pc:sldMkLst>
          <pc:docMk/>
          <pc:sldMk cId="4176178526" sldId="345"/>
        </pc:sldMkLst>
      </pc:sldChg>
      <pc:sldChg chg="modSp new">
        <pc:chgData name="Gina Minato" userId="S::gminato@aao.org::bcd8981e-b4c9-4a4c-a310-964a4c1faf2e" providerId="AD" clId="Web-{CA046EF5-FD2A-73D5-5A81-F8750C9C3D1F}" dt="2021-01-26T00:18:59.682" v="17" actId="20577"/>
        <pc:sldMkLst>
          <pc:docMk/>
          <pc:sldMk cId="216821078" sldId="346"/>
        </pc:sldMkLst>
        <pc:spChg chg="mod">
          <ac:chgData name="Gina Minato" userId="S::gminato@aao.org::bcd8981e-b4c9-4a4c-a310-964a4c1faf2e" providerId="AD" clId="Web-{CA046EF5-FD2A-73D5-5A81-F8750C9C3D1F}" dt="2021-01-26T00:18:54.604" v="12" actId="20577"/>
          <ac:spMkLst>
            <pc:docMk/>
            <pc:sldMk cId="216821078" sldId="346"/>
            <ac:spMk id="2" creationId="{05542928-483B-48D6-A333-2EBF0D2AA740}"/>
          </ac:spMkLst>
        </pc:spChg>
        <pc:spChg chg="mod">
          <ac:chgData name="Gina Minato" userId="S::gminato@aao.org::bcd8981e-b4c9-4a4c-a310-964a4c1faf2e" providerId="AD" clId="Web-{CA046EF5-FD2A-73D5-5A81-F8750C9C3D1F}" dt="2021-01-26T00:18:59.682" v="17" actId="20577"/>
          <ac:spMkLst>
            <pc:docMk/>
            <pc:sldMk cId="216821078" sldId="346"/>
            <ac:spMk id="3" creationId="{EED03EC3-6343-4F46-B3DF-AD1356E4E6F5}"/>
          </ac:spMkLst>
        </pc:spChg>
      </pc:sldChg>
    </pc:docChg>
  </pc:docChgLst>
  <pc:docChgLst>
    <pc:chgData name="Gina Minato" userId="bcd8981e-b4c9-4a4c-a310-964a4c1faf2e" providerId="ADAL" clId="{D3DEEE28-314A-CC49-B00A-89D7B27DE9DF}"/>
    <pc:docChg chg="custSel modSld modMainMaster">
      <pc:chgData name="Gina Minato" userId="bcd8981e-b4c9-4a4c-a310-964a4c1faf2e" providerId="ADAL" clId="{D3DEEE28-314A-CC49-B00A-89D7B27DE9DF}" dt="2023-11-30T17:55:15.991" v="60" actId="167"/>
      <pc:docMkLst>
        <pc:docMk/>
      </pc:docMkLst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352333538" sldId="339"/>
        </pc:sldMkLst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2333538" sldId="339"/>
            <ac:spMk id="2" creationId="{0FEBEFD2-9821-DD4D-AA68-EEA3D23F9581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2333538" sldId="339"/>
            <ac:spMk id="3" creationId="{330847FD-2C19-161A-0CC3-9A74CA0C1264}"/>
          </ac:spMkLst>
        </pc:spChg>
      </pc:sldChg>
      <pc:sldChg chg="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2873424064" sldId="340"/>
        </pc:sldMkLst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4180588879" sldId="341"/>
        </pc:sldMkLst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4180588879" sldId="341"/>
            <ac:spMk id="2" creationId="{BD24CAAB-0EFA-41E7-B3C7-92CB324DCE9F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4180588879" sldId="341"/>
            <ac:spMk id="3" creationId="{54985C68-F997-4C04-A5D9-A629306F5AC9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4180588879" sldId="341"/>
            <ac:spMk id="4" creationId="{BE0C7139-1F08-4FA9-F92D-8BF32FCD1262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4180588879" sldId="341"/>
            <ac:spMk id="5" creationId="{55FE047E-EC96-9871-BF90-7FFAA4681788}"/>
          </ac:spMkLst>
        </pc:spChg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3590787345" sldId="342"/>
        </pc:sldMkLst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90787345" sldId="342"/>
            <ac:spMk id="2" creationId="{6C414D9C-174F-4676-BEDA-135BC0495ACA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90787345" sldId="342"/>
            <ac:spMk id="3" creationId="{4C6EEAEA-0EED-DFB7-ABF3-1A65C81A2F91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90787345" sldId="342"/>
            <ac:spMk id="4" creationId="{5E229DB9-FE79-C041-A6C6-CE8A5A2EC289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3590787345" sldId="342"/>
            <ac:spMk id="5" creationId="{09745A54-003C-D64C-A832-73EEAFD9547A}"/>
          </ac:spMkLst>
        </pc:spChg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2490308599" sldId="343"/>
        </pc:sldMkLst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490308599" sldId="343"/>
            <ac:spMk id="2" creationId="{F3ADE4C0-ACAC-8E0C-7A6B-9BA6A686C7EF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490308599" sldId="343"/>
            <ac:spMk id="3" creationId="{5C8C0C2A-912E-902B-7D75-60C7166CFBE9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490308599" sldId="343"/>
            <ac:spMk id="4" creationId="{6C4BF2FC-B79C-2145-ABEC-0834FCF9EFAA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490308599" sldId="343"/>
            <ac:spMk id="5" creationId="{A148F8E6-362C-8C41-B1C2-9CD434CA65E0}"/>
          </ac:spMkLst>
        </pc:spChg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1509093432" sldId="344"/>
        </pc:sldMkLst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2" creationId="{75830E29-2B05-520B-01D7-EAD9D688AA1B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3" creationId="{39192698-923A-0CD7-4CE6-5A73A63D1339}"/>
          </ac:spMkLst>
        </pc:spChg>
        <pc:spChg chg="del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4" creationId="{F41BD539-C6D8-BF9D-C4FD-1EC5BB3DBB3F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5" creationId="{4B277C0B-E423-DA4A-A34D-E7AC6C10BBBC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6" creationId="{9E5CED14-F4C7-3845-9F52-4813292B145D}"/>
          </ac:spMkLst>
        </pc:spChg>
        <pc:spChg chg="add 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09093432" sldId="344"/>
            <ac:spMk id="7" creationId="{C8038174-8E46-C520-DDBE-C72233472A9D}"/>
          </ac:spMkLst>
        </pc:spChg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216821078" sldId="346"/>
        </pc:sldMkLst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16821078" sldId="346"/>
            <ac:spMk id="2" creationId="{05542928-483B-48D6-A333-2EBF0D2AA740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16821078" sldId="346"/>
            <ac:spMk id="3" creationId="{EED03EC3-6343-4F46-B3DF-AD1356E4E6F5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16821078" sldId="346"/>
            <ac:spMk id="4" creationId="{552D0FE1-8CAA-FC46-B544-1A5DFB6C01C2}"/>
          </ac:spMkLst>
        </pc:spChg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216821078" sldId="346"/>
            <ac:spMk id="5" creationId="{AC68A769-4FEF-236A-7DB6-F9C76B97048E}"/>
          </ac:spMkLst>
        </pc:spChg>
      </pc:sldChg>
      <pc:sldChg chg="addSp delSp modSp mod chgLayout">
        <pc:chgData name="Gina Minato" userId="bcd8981e-b4c9-4a4c-a310-964a4c1faf2e" providerId="ADAL" clId="{D3DEEE28-314A-CC49-B00A-89D7B27DE9DF}" dt="2023-11-30T17:53:21.807" v="38" actId="6264"/>
        <pc:sldMkLst>
          <pc:docMk/>
          <pc:sldMk cId="1580174726" sldId="347"/>
        </pc:sldMkLst>
        <pc:spChg chg="add del mo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80174726" sldId="347"/>
            <ac:spMk id="2" creationId="{31507C74-E511-679C-6D93-4BB408F8AC01}"/>
          </ac:spMkLst>
        </pc:spChg>
        <pc:spChg chg="mod ord">
          <ac:chgData name="Gina Minato" userId="bcd8981e-b4c9-4a4c-a310-964a4c1faf2e" providerId="ADAL" clId="{D3DEEE28-314A-CC49-B00A-89D7B27DE9DF}" dt="2023-11-30T17:53:21.807" v="38" actId="6264"/>
          <ac:spMkLst>
            <pc:docMk/>
            <pc:sldMk cId="1580174726" sldId="347"/>
            <ac:spMk id="3" creationId="{14D5E438-8D61-4249-928E-9A028CBA9597}"/>
          </ac:spMkLst>
        </pc:spChg>
      </pc:sldChg>
      <pc:sldMasterChg chg="modSldLayout">
        <pc:chgData name="Gina Minato" userId="bcd8981e-b4c9-4a4c-a310-964a4c1faf2e" providerId="ADAL" clId="{D3DEEE28-314A-CC49-B00A-89D7B27DE9DF}" dt="2023-11-30T17:55:15.991" v="60" actId="167"/>
        <pc:sldMasterMkLst>
          <pc:docMk/>
          <pc:sldMasterMk cId="0" sldId="2147483674"/>
        </pc:sldMasterMkLst>
        <pc:sldLayoutChg chg="addSp delSp modSp mod">
          <pc:chgData name="Gina Minato" userId="bcd8981e-b4c9-4a4c-a310-964a4c1faf2e" providerId="ADAL" clId="{D3DEEE28-314A-CC49-B00A-89D7B27DE9DF}" dt="2023-11-30T17:51:39.629" v="5" actId="478"/>
          <pc:sldLayoutMkLst>
            <pc:docMk/>
            <pc:sldMasterMk cId="0" sldId="2147483674"/>
            <pc:sldLayoutMk cId="623271999" sldId="2147484391"/>
          </pc:sldLayoutMkLst>
          <pc:picChg chg="add mod">
            <ac:chgData name="Gina Minato" userId="bcd8981e-b4c9-4a4c-a310-964a4c1faf2e" providerId="ADAL" clId="{D3DEEE28-314A-CC49-B00A-89D7B27DE9DF}" dt="2023-11-30T17:51:37.783" v="4" actId="1076"/>
            <ac:picMkLst>
              <pc:docMk/>
              <pc:sldMasterMk cId="0" sldId="2147483674"/>
              <pc:sldLayoutMk cId="623271999" sldId="2147484391"/>
              <ac:picMk id="3" creationId="{D8DC0DC3-6F74-F140-5B33-17EECF617A68}"/>
            </ac:picMkLst>
          </pc:picChg>
          <pc:picChg chg="del">
            <ac:chgData name="Gina Minato" userId="bcd8981e-b4c9-4a4c-a310-964a4c1faf2e" providerId="ADAL" clId="{D3DEEE28-314A-CC49-B00A-89D7B27DE9DF}" dt="2023-11-30T17:51:39.629" v="5" actId="478"/>
            <ac:picMkLst>
              <pc:docMk/>
              <pc:sldMasterMk cId="0" sldId="2147483674"/>
              <pc:sldLayoutMk cId="623271999" sldId="2147484391"/>
              <ac:picMk id="4" creationId="{29786777-DFAD-30EE-E79C-CBBB602DB138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1:56.261" v="9" actId="478"/>
          <pc:sldLayoutMkLst>
            <pc:docMk/>
            <pc:sldMasterMk cId="0" sldId="2147483674"/>
            <pc:sldLayoutMk cId="2054740774" sldId="2147484392"/>
          </pc:sldLayoutMkLst>
          <pc:picChg chg="add mod">
            <ac:chgData name="Gina Minato" userId="bcd8981e-b4c9-4a4c-a310-964a4c1faf2e" providerId="ADAL" clId="{D3DEEE28-314A-CC49-B00A-89D7B27DE9DF}" dt="2023-11-30T17:51:50.049" v="8" actId="1076"/>
            <ac:picMkLst>
              <pc:docMk/>
              <pc:sldMasterMk cId="0" sldId="2147483674"/>
              <pc:sldLayoutMk cId="2054740774" sldId="2147484392"/>
              <ac:picMk id="4" creationId="{5413E324-760F-264C-B996-663F25545DD8}"/>
            </ac:picMkLst>
          </pc:picChg>
          <pc:picChg chg="del">
            <ac:chgData name="Gina Minato" userId="bcd8981e-b4c9-4a4c-a310-964a4c1faf2e" providerId="ADAL" clId="{D3DEEE28-314A-CC49-B00A-89D7B27DE9DF}" dt="2023-11-30T17:51:56.261" v="9" actId="478"/>
            <ac:picMkLst>
              <pc:docMk/>
              <pc:sldMasterMk cId="0" sldId="2147483674"/>
              <pc:sldLayoutMk cId="2054740774" sldId="2147484392"/>
              <ac:picMk id="5" creationId="{FC3353A0-850E-8479-026D-9DC59DE23014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4:42.113" v="48" actId="29295"/>
          <pc:sldLayoutMkLst>
            <pc:docMk/>
            <pc:sldMasterMk cId="0" sldId="2147483674"/>
            <pc:sldLayoutMk cId="343661211" sldId="2147484393"/>
          </pc:sldLayoutMkLst>
          <pc:picChg chg="add mod">
            <ac:chgData name="Gina Minato" userId="bcd8981e-b4c9-4a4c-a310-964a4c1faf2e" providerId="ADAL" clId="{D3DEEE28-314A-CC49-B00A-89D7B27DE9DF}" dt="2023-11-30T17:52:35.981" v="20" actId="1076"/>
            <ac:picMkLst>
              <pc:docMk/>
              <pc:sldMasterMk cId="0" sldId="2147483674"/>
              <pc:sldLayoutMk cId="343661211" sldId="2147484393"/>
              <ac:picMk id="5" creationId="{715629C7-C2A7-C78B-7915-D4303CDCDAB9}"/>
            </ac:picMkLst>
          </pc:picChg>
          <pc:picChg chg="del">
            <ac:chgData name="Gina Minato" userId="bcd8981e-b4c9-4a4c-a310-964a4c1faf2e" providerId="ADAL" clId="{D3DEEE28-314A-CC49-B00A-89D7B27DE9DF}" dt="2023-11-30T17:52:38.010" v="21" actId="478"/>
            <ac:picMkLst>
              <pc:docMk/>
              <pc:sldMasterMk cId="0" sldId="2147483674"/>
              <pc:sldLayoutMk cId="343661211" sldId="2147484393"/>
              <ac:picMk id="6" creationId="{70B50656-9990-79C4-67A9-CAA5084B164F}"/>
            </ac:picMkLst>
          </pc:picChg>
          <pc:picChg chg="add mod">
            <ac:chgData name="Gina Minato" userId="bcd8981e-b4c9-4a4c-a310-964a4c1faf2e" providerId="ADAL" clId="{D3DEEE28-314A-CC49-B00A-89D7B27DE9DF}" dt="2023-11-30T17:54:42.113" v="48" actId="29295"/>
            <ac:picMkLst>
              <pc:docMk/>
              <pc:sldMasterMk cId="0" sldId="2147483674"/>
              <pc:sldLayoutMk cId="343661211" sldId="2147484393"/>
              <ac:picMk id="8" creationId="{514A62AF-59DD-8128-10FC-E4ED476FAF85}"/>
            </ac:picMkLst>
          </pc:picChg>
          <pc:picChg chg="del">
            <ac:chgData name="Gina Minato" userId="bcd8981e-b4c9-4a4c-a310-964a4c1faf2e" providerId="ADAL" clId="{D3DEEE28-314A-CC49-B00A-89D7B27DE9DF}" dt="2023-11-30T17:53:38.795" v="39" actId="478"/>
            <ac:picMkLst>
              <pc:docMk/>
              <pc:sldMasterMk cId="0" sldId="2147483674"/>
              <pc:sldLayoutMk cId="343661211" sldId="2147484393"/>
              <ac:picMk id="11" creationId="{86A8D06C-D941-576A-84B8-BE327D14C3BD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4:51.242" v="51" actId="167"/>
          <pc:sldLayoutMkLst>
            <pc:docMk/>
            <pc:sldMasterMk cId="0" sldId="2147483674"/>
            <pc:sldLayoutMk cId="1330446494" sldId="2147484394"/>
          </pc:sldLayoutMkLst>
          <pc:picChg chg="del">
            <ac:chgData name="Gina Minato" userId="bcd8981e-b4c9-4a4c-a310-964a4c1faf2e" providerId="ADAL" clId="{D3DEEE28-314A-CC49-B00A-89D7B27DE9DF}" dt="2023-11-30T17:52:42.869" v="22" actId="478"/>
            <ac:picMkLst>
              <pc:docMk/>
              <pc:sldMasterMk cId="0" sldId="2147483674"/>
              <pc:sldLayoutMk cId="1330446494" sldId="2147484394"/>
              <ac:picMk id="2" creationId="{5B1ED00F-B891-2CD8-E4EA-BAF64EDE55A9}"/>
            </ac:picMkLst>
          </pc:picChg>
          <pc:picChg chg="del">
            <ac:chgData name="Gina Minato" userId="bcd8981e-b4c9-4a4c-a310-964a4c1faf2e" providerId="ADAL" clId="{D3DEEE28-314A-CC49-B00A-89D7B27DE9DF}" dt="2023-11-30T17:54:46.936" v="49" actId="478"/>
            <ac:picMkLst>
              <pc:docMk/>
              <pc:sldMasterMk cId="0" sldId="2147483674"/>
              <pc:sldLayoutMk cId="1330446494" sldId="2147484394"/>
              <ac:picMk id="4" creationId="{3BD85E28-C1D2-F5BD-6A9A-2033F3C39A3D}"/>
            </ac:picMkLst>
          </pc:picChg>
          <pc:picChg chg="add mod">
            <ac:chgData name="Gina Minato" userId="bcd8981e-b4c9-4a4c-a310-964a4c1faf2e" providerId="ADAL" clId="{D3DEEE28-314A-CC49-B00A-89D7B27DE9DF}" dt="2023-11-30T17:52:43.911" v="23"/>
            <ac:picMkLst>
              <pc:docMk/>
              <pc:sldMasterMk cId="0" sldId="2147483674"/>
              <pc:sldLayoutMk cId="1330446494" sldId="2147484394"/>
              <ac:picMk id="5" creationId="{33DF3259-25C1-1E63-6C64-2207D4C66E37}"/>
            </ac:picMkLst>
          </pc:picChg>
          <pc:picChg chg="add mod">
            <ac:chgData name="Gina Minato" userId="bcd8981e-b4c9-4a4c-a310-964a4c1faf2e" providerId="ADAL" clId="{D3DEEE28-314A-CC49-B00A-89D7B27DE9DF}" dt="2023-11-30T17:54:51.242" v="51" actId="167"/>
            <ac:picMkLst>
              <pc:docMk/>
              <pc:sldMasterMk cId="0" sldId="2147483674"/>
              <pc:sldLayoutMk cId="1330446494" sldId="2147484394"/>
              <ac:picMk id="7" creationId="{C18790D0-1153-2B74-A6F4-871F89F6BEBC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2:51.063" v="26" actId="167"/>
          <pc:sldLayoutMkLst>
            <pc:docMk/>
            <pc:sldMasterMk cId="0" sldId="2147483674"/>
            <pc:sldLayoutMk cId="1214492094" sldId="2147484395"/>
          </pc:sldLayoutMkLst>
          <pc:picChg chg="del">
            <ac:chgData name="Gina Minato" userId="bcd8981e-b4c9-4a4c-a310-964a4c1faf2e" providerId="ADAL" clId="{D3DEEE28-314A-CC49-B00A-89D7B27DE9DF}" dt="2023-11-30T17:52:46.052" v="24" actId="478"/>
            <ac:picMkLst>
              <pc:docMk/>
              <pc:sldMasterMk cId="0" sldId="2147483674"/>
              <pc:sldLayoutMk cId="1214492094" sldId="2147484395"/>
              <ac:picMk id="2" creationId="{ABC2CC62-D927-5956-60B1-82C22133856D}"/>
            </ac:picMkLst>
          </pc:picChg>
          <pc:picChg chg="add mod">
            <ac:chgData name="Gina Minato" userId="bcd8981e-b4c9-4a4c-a310-964a4c1faf2e" providerId="ADAL" clId="{D3DEEE28-314A-CC49-B00A-89D7B27DE9DF}" dt="2023-11-30T17:52:51.063" v="26" actId="167"/>
            <ac:picMkLst>
              <pc:docMk/>
              <pc:sldMasterMk cId="0" sldId="2147483674"/>
              <pc:sldLayoutMk cId="1214492094" sldId="2147484395"/>
              <ac:picMk id="4" creationId="{2640D6F8-B210-5052-A311-0B73C66AF175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2:55.852" v="28"/>
          <pc:sldLayoutMkLst>
            <pc:docMk/>
            <pc:sldMasterMk cId="0" sldId="2147483674"/>
            <pc:sldLayoutMk cId="136559123" sldId="2147484396"/>
          </pc:sldLayoutMkLst>
          <pc:picChg chg="del">
            <ac:chgData name="Gina Minato" userId="bcd8981e-b4c9-4a4c-a310-964a4c1faf2e" providerId="ADAL" clId="{D3DEEE28-314A-CC49-B00A-89D7B27DE9DF}" dt="2023-11-30T17:52:54.885" v="27" actId="478"/>
            <ac:picMkLst>
              <pc:docMk/>
              <pc:sldMasterMk cId="0" sldId="2147483674"/>
              <pc:sldLayoutMk cId="136559123" sldId="2147484396"/>
              <ac:picMk id="2" creationId="{A570F780-B587-4992-0F7C-7FD23630C7B8}"/>
            </ac:picMkLst>
          </pc:picChg>
          <pc:picChg chg="add mod">
            <ac:chgData name="Gina Minato" userId="bcd8981e-b4c9-4a4c-a310-964a4c1faf2e" providerId="ADAL" clId="{D3DEEE28-314A-CC49-B00A-89D7B27DE9DF}" dt="2023-11-30T17:52:55.852" v="28"/>
            <ac:picMkLst>
              <pc:docMk/>
              <pc:sldMasterMk cId="0" sldId="2147483674"/>
              <pc:sldLayoutMk cId="136559123" sldId="2147484396"/>
              <ac:picMk id="3" creationId="{E4E5E039-CC8B-2198-948A-5E0840EF7EFA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2:58.895" v="30"/>
          <pc:sldLayoutMkLst>
            <pc:docMk/>
            <pc:sldMasterMk cId="0" sldId="2147483674"/>
            <pc:sldLayoutMk cId="1636645265" sldId="2147484397"/>
          </pc:sldLayoutMkLst>
          <pc:picChg chg="del">
            <ac:chgData name="Gina Minato" userId="bcd8981e-b4c9-4a4c-a310-964a4c1faf2e" providerId="ADAL" clId="{D3DEEE28-314A-CC49-B00A-89D7B27DE9DF}" dt="2023-11-30T17:52:57.920" v="29" actId="478"/>
            <ac:picMkLst>
              <pc:docMk/>
              <pc:sldMasterMk cId="0" sldId="2147483674"/>
              <pc:sldLayoutMk cId="1636645265" sldId="2147484397"/>
              <ac:picMk id="2" creationId="{0617DF6F-6FBC-4390-2ADB-86E1A2BDBE08}"/>
            </ac:picMkLst>
          </pc:picChg>
          <pc:picChg chg="add mod">
            <ac:chgData name="Gina Minato" userId="bcd8981e-b4c9-4a4c-a310-964a4c1faf2e" providerId="ADAL" clId="{D3DEEE28-314A-CC49-B00A-89D7B27DE9DF}" dt="2023-11-30T17:52:58.895" v="30"/>
            <ac:picMkLst>
              <pc:docMk/>
              <pc:sldMasterMk cId="0" sldId="2147483674"/>
              <pc:sldLayoutMk cId="1636645265" sldId="2147484397"/>
              <ac:picMk id="3" creationId="{593DEF13-CC29-619E-47C4-1B37A03FB9B0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5:03.941" v="54" actId="167"/>
          <pc:sldLayoutMkLst>
            <pc:docMk/>
            <pc:sldMasterMk cId="0" sldId="2147483674"/>
            <pc:sldLayoutMk cId="2126418079" sldId="2147484398"/>
          </pc:sldLayoutMkLst>
          <pc:picChg chg="del">
            <ac:chgData name="Gina Minato" userId="bcd8981e-b4c9-4a4c-a310-964a4c1faf2e" providerId="ADAL" clId="{D3DEEE28-314A-CC49-B00A-89D7B27DE9DF}" dt="2023-11-30T17:53:02.152" v="31" actId="478"/>
            <ac:picMkLst>
              <pc:docMk/>
              <pc:sldMasterMk cId="0" sldId="2147483674"/>
              <pc:sldLayoutMk cId="2126418079" sldId="2147484398"/>
              <ac:picMk id="2" creationId="{BB019C73-5EBF-0AC2-0734-9807F12AEA8B}"/>
            </ac:picMkLst>
          </pc:picChg>
          <pc:picChg chg="del">
            <ac:chgData name="Gina Minato" userId="bcd8981e-b4c9-4a4c-a310-964a4c1faf2e" providerId="ADAL" clId="{D3DEEE28-314A-CC49-B00A-89D7B27DE9DF}" dt="2023-11-30T17:55:00.178" v="52" actId="478"/>
            <ac:picMkLst>
              <pc:docMk/>
              <pc:sldMasterMk cId="0" sldId="2147483674"/>
              <pc:sldLayoutMk cId="2126418079" sldId="2147484398"/>
              <ac:picMk id="3" creationId="{6C846138-2AB7-AF1D-76C4-564F207B741A}"/>
            </ac:picMkLst>
          </pc:picChg>
          <pc:picChg chg="add mod">
            <ac:chgData name="Gina Minato" userId="bcd8981e-b4c9-4a4c-a310-964a4c1faf2e" providerId="ADAL" clId="{D3DEEE28-314A-CC49-B00A-89D7B27DE9DF}" dt="2023-11-30T17:53:05.625" v="33" actId="167"/>
            <ac:picMkLst>
              <pc:docMk/>
              <pc:sldMasterMk cId="0" sldId="2147483674"/>
              <pc:sldLayoutMk cId="2126418079" sldId="2147484398"/>
              <ac:picMk id="4" creationId="{16F4804D-DA79-F19A-7EE6-48EB9006F2F2}"/>
            </ac:picMkLst>
          </pc:picChg>
          <pc:picChg chg="add mod">
            <ac:chgData name="Gina Minato" userId="bcd8981e-b4c9-4a4c-a310-964a4c1faf2e" providerId="ADAL" clId="{D3DEEE28-314A-CC49-B00A-89D7B27DE9DF}" dt="2023-11-30T17:55:03.941" v="54" actId="167"/>
            <ac:picMkLst>
              <pc:docMk/>
              <pc:sldMasterMk cId="0" sldId="2147483674"/>
              <pc:sldLayoutMk cId="2126418079" sldId="2147484398"/>
              <ac:picMk id="5" creationId="{72BE3E54-7391-72A2-84D3-EE0C37C2E383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5:15.991" v="60" actId="167"/>
          <pc:sldLayoutMkLst>
            <pc:docMk/>
            <pc:sldMasterMk cId="0" sldId="2147483674"/>
            <pc:sldLayoutMk cId="1673535161" sldId="2147484400"/>
          </pc:sldLayoutMkLst>
          <pc:picChg chg="del">
            <ac:chgData name="Gina Minato" userId="bcd8981e-b4c9-4a4c-a310-964a4c1faf2e" providerId="ADAL" clId="{D3DEEE28-314A-CC49-B00A-89D7B27DE9DF}" dt="2023-11-30T17:53:10.929" v="36" actId="478"/>
            <ac:picMkLst>
              <pc:docMk/>
              <pc:sldMasterMk cId="0" sldId="2147483674"/>
              <pc:sldLayoutMk cId="1673535161" sldId="2147484400"/>
              <ac:picMk id="2" creationId="{F997B11A-5EC2-BB7A-5021-A1C4D764E241}"/>
            </ac:picMkLst>
          </pc:picChg>
          <pc:picChg chg="add mod">
            <ac:chgData name="Gina Minato" userId="bcd8981e-b4c9-4a4c-a310-964a4c1faf2e" providerId="ADAL" clId="{D3DEEE28-314A-CC49-B00A-89D7B27DE9DF}" dt="2023-11-30T17:53:11.830" v="37"/>
            <ac:picMkLst>
              <pc:docMk/>
              <pc:sldMasterMk cId="0" sldId="2147483674"/>
              <pc:sldLayoutMk cId="1673535161" sldId="2147484400"/>
              <ac:picMk id="3" creationId="{BF719686-6FD3-7590-31E2-F8021621CCE2}"/>
            </ac:picMkLst>
          </pc:picChg>
          <pc:picChg chg="add mod">
            <ac:chgData name="Gina Minato" userId="bcd8981e-b4c9-4a4c-a310-964a4c1faf2e" providerId="ADAL" clId="{D3DEEE28-314A-CC49-B00A-89D7B27DE9DF}" dt="2023-11-30T17:55:15.991" v="60" actId="167"/>
            <ac:picMkLst>
              <pc:docMk/>
              <pc:sldMasterMk cId="0" sldId="2147483674"/>
              <pc:sldLayoutMk cId="1673535161" sldId="2147484400"/>
              <ac:picMk id="4" creationId="{93E3B01A-141C-30FE-FC18-1665B3CC4F94}"/>
            </ac:picMkLst>
          </pc:picChg>
          <pc:picChg chg="del">
            <ac:chgData name="Gina Minato" userId="bcd8981e-b4c9-4a4c-a310-964a4c1faf2e" providerId="ADAL" clId="{D3DEEE28-314A-CC49-B00A-89D7B27DE9DF}" dt="2023-11-30T17:55:12.453" v="58" actId="478"/>
            <ac:picMkLst>
              <pc:docMk/>
              <pc:sldMasterMk cId="0" sldId="2147483674"/>
              <pc:sldLayoutMk cId="1673535161" sldId="2147484400"/>
              <ac:picMk id="5" creationId="{724438BC-4DC9-BEF4-7903-2DB32C266EEF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2:02.500" v="11"/>
          <pc:sldLayoutMkLst>
            <pc:docMk/>
            <pc:sldMasterMk cId="0" sldId="2147483674"/>
            <pc:sldLayoutMk cId="1512126168" sldId="2147484401"/>
          </pc:sldLayoutMkLst>
          <pc:picChg chg="add mod">
            <ac:chgData name="Gina Minato" userId="bcd8981e-b4c9-4a4c-a310-964a4c1faf2e" providerId="ADAL" clId="{D3DEEE28-314A-CC49-B00A-89D7B27DE9DF}" dt="2023-11-30T17:52:02.500" v="11"/>
            <ac:picMkLst>
              <pc:docMk/>
              <pc:sldMasterMk cId="0" sldId="2147483674"/>
              <pc:sldLayoutMk cId="1512126168" sldId="2147484401"/>
              <ac:picMk id="2" creationId="{48F8D29A-C760-53AA-09EF-7BEE53B0E24E}"/>
            </ac:picMkLst>
          </pc:picChg>
          <pc:picChg chg="del">
            <ac:chgData name="Gina Minato" userId="bcd8981e-b4c9-4a4c-a310-964a4c1faf2e" providerId="ADAL" clId="{D3DEEE28-314A-CC49-B00A-89D7B27DE9DF}" dt="2023-11-30T17:52:01.514" v="10" actId="478"/>
            <ac:picMkLst>
              <pc:docMk/>
              <pc:sldMasterMk cId="0" sldId="2147483674"/>
              <pc:sldLayoutMk cId="1512126168" sldId="2147484401"/>
              <ac:picMk id="5" creationId="{038C0E26-B213-41B0-A0CC-670B9FC45C9F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2:15.059" v="15" actId="478"/>
          <pc:sldLayoutMkLst>
            <pc:docMk/>
            <pc:sldMasterMk cId="0" sldId="2147483674"/>
            <pc:sldLayoutMk cId="1843145209" sldId="2147484406"/>
          </pc:sldLayoutMkLst>
          <pc:picChg chg="add mod">
            <ac:chgData name="Gina Minato" userId="bcd8981e-b4c9-4a4c-a310-964a4c1faf2e" providerId="ADAL" clId="{D3DEEE28-314A-CC49-B00A-89D7B27DE9DF}" dt="2023-11-30T17:52:13.547" v="14" actId="1076"/>
            <ac:picMkLst>
              <pc:docMk/>
              <pc:sldMasterMk cId="0" sldId="2147483674"/>
              <pc:sldLayoutMk cId="1843145209" sldId="2147484406"/>
              <ac:picMk id="3" creationId="{19413DB2-5E68-54FA-86D1-3E8A73B41E57}"/>
            </ac:picMkLst>
          </pc:picChg>
          <pc:picChg chg="del">
            <ac:chgData name="Gina Minato" userId="bcd8981e-b4c9-4a4c-a310-964a4c1faf2e" providerId="ADAL" clId="{D3DEEE28-314A-CC49-B00A-89D7B27DE9DF}" dt="2023-11-30T17:52:15.059" v="15" actId="478"/>
            <ac:picMkLst>
              <pc:docMk/>
              <pc:sldMasterMk cId="0" sldId="2147483674"/>
              <pc:sldLayoutMk cId="1843145209" sldId="2147484406"/>
              <ac:picMk id="4" creationId="{4C48786D-DB0D-10A2-2EC4-07BF64C9A000}"/>
            </ac:picMkLst>
          </pc:picChg>
        </pc:sldLayoutChg>
        <pc:sldLayoutChg chg="addSp delSp modSp mod">
          <pc:chgData name="Gina Minato" userId="bcd8981e-b4c9-4a4c-a310-964a4c1faf2e" providerId="ADAL" clId="{D3DEEE28-314A-CC49-B00A-89D7B27DE9DF}" dt="2023-11-30T17:55:09.925" v="57" actId="167"/>
          <pc:sldLayoutMkLst>
            <pc:docMk/>
            <pc:sldMasterMk cId="0" sldId="2147483674"/>
            <pc:sldLayoutMk cId="0" sldId="2147484407"/>
          </pc:sldLayoutMkLst>
          <pc:picChg chg="del">
            <ac:chgData name="Gina Minato" userId="bcd8981e-b4c9-4a4c-a310-964a4c1faf2e" providerId="ADAL" clId="{D3DEEE28-314A-CC49-B00A-89D7B27DE9DF}" dt="2023-11-30T17:53:07.440" v="34" actId="478"/>
            <ac:picMkLst>
              <pc:docMk/>
              <pc:sldMasterMk cId="0" sldId="2147483674"/>
              <pc:sldLayoutMk cId="0" sldId="2147484407"/>
              <ac:picMk id="2" creationId="{35CDFF3C-113D-4EF2-394D-F8FEB8DE4127}"/>
            </ac:picMkLst>
          </pc:picChg>
          <pc:picChg chg="del">
            <ac:chgData name="Gina Minato" userId="bcd8981e-b4c9-4a4c-a310-964a4c1faf2e" providerId="ADAL" clId="{D3DEEE28-314A-CC49-B00A-89D7B27DE9DF}" dt="2023-11-30T17:55:06.244" v="55" actId="478"/>
            <ac:picMkLst>
              <pc:docMk/>
              <pc:sldMasterMk cId="0" sldId="2147483674"/>
              <pc:sldLayoutMk cId="0" sldId="2147484407"/>
              <ac:picMk id="3" creationId="{C941D799-71C0-23AA-E779-37BBA529B814}"/>
            </ac:picMkLst>
          </pc:picChg>
          <pc:picChg chg="add mod">
            <ac:chgData name="Gina Minato" userId="bcd8981e-b4c9-4a4c-a310-964a4c1faf2e" providerId="ADAL" clId="{D3DEEE28-314A-CC49-B00A-89D7B27DE9DF}" dt="2023-11-30T17:53:08.392" v="35"/>
            <ac:picMkLst>
              <pc:docMk/>
              <pc:sldMasterMk cId="0" sldId="2147483674"/>
              <pc:sldLayoutMk cId="0" sldId="2147484407"/>
              <ac:picMk id="4" creationId="{24188CCC-8428-9EFD-63AE-ACD05E68B360}"/>
            </ac:picMkLst>
          </pc:picChg>
          <pc:picChg chg="add mod">
            <ac:chgData name="Gina Minato" userId="bcd8981e-b4c9-4a4c-a310-964a4c1faf2e" providerId="ADAL" clId="{D3DEEE28-314A-CC49-B00A-89D7B27DE9DF}" dt="2023-11-30T17:55:09.925" v="57" actId="167"/>
            <ac:picMkLst>
              <pc:docMk/>
              <pc:sldMasterMk cId="0" sldId="2147483674"/>
              <pc:sldLayoutMk cId="0" sldId="2147484407"/>
              <ac:picMk id="5" creationId="{2C21A55C-56E5-6782-77BC-86F80456A62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3F6C91-C552-E94A-B1D3-886FD05FD2B4}" type="datetimeFigureOut">
              <a:rPr lang="en-US"/>
              <a:pPr>
                <a:defRPr/>
              </a:pPr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E21AB0-957C-FF4B-B4FA-A0DBCA824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EF3586-FCC4-384F-B4E1-5125DCB0085A}" type="datetimeFigureOut">
              <a:rPr lang="en-US" altLang="x-none"/>
              <a:pPr>
                <a:defRPr/>
              </a:pPr>
              <a:t>11/30/23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D34C4F-1510-374B-877C-AA1CFB0441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C0DC3-6F74-F140-5B33-17EECF617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5694" y="760879"/>
            <a:ext cx="5432612" cy="36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1A55C-56E5-6782-77BC-86F80456A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4213" y="1310299"/>
            <a:ext cx="3833201" cy="38332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388" y="1584850"/>
            <a:ext cx="3662111" cy="28109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866A26"/>
              </a:buClr>
              <a:buSzPct val="75000"/>
              <a:buFont typeface="Wingdings" charset="2"/>
              <a:buChar char="§"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8001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400">
                <a:solidFill>
                  <a:srgbClr val="605858"/>
                </a:solidFill>
                <a:latin typeface="Century Gothic"/>
                <a:cs typeface="Century Gothic"/>
              </a:defRPr>
            </a:lvl2pPr>
            <a:lvl3pPr marL="12573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3pPr>
            <a:lvl4pPr marL="16573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4pPr>
            <a:lvl5pPr marL="21145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600">
                <a:solidFill>
                  <a:srgbClr val="605858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797566" y="1584352"/>
            <a:ext cx="3657460" cy="28114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D7BEB-D7CC-F442-A44F-4F5E61C86EB7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232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8612D8-28CC-854E-983F-DDFFD06A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88CCC-8428-9EFD-63AE-ACD05E68B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3B01A-141C-30FE-FC18-1665B3CC4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4213" y="1310299"/>
            <a:ext cx="3833201" cy="38332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273139-B828-4C4B-910C-589BFA93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740229"/>
            <a:ext cx="7767637" cy="36561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19686-6FD3-7590-31E2-F8021621C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813CD6-7EF8-8402-4AAA-F60E8BD7F8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369" y="817641"/>
            <a:ext cx="8219262" cy="12851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800" baseline="0">
                <a:solidFill>
                  <a:srgbClr val="273A63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69BA3C-F1D3-2954-150E-A80168A49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367" y="2233396"/>
            <a:ext cx="8219264" cy="6767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www.aupo.org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8D29A-C760-53AA-09EF-7BEE53B0E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4965" y="2962653"/>
            <a:ext cx="2874068" cy="19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369" y="817641"/>
            <a:ext cx="8219262" cy="12851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800" baseline="0">
                <a:solidFill>
                  <a:srgbClr val="273A63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367" y="2233396"/>
            <a:ext cx="8219264" cy="6767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3E324-760F-264C-B996-663F25545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4965" y="2962653"/>
            <a:ext cx="2874068" cy="19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DEB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29920"/>
            <a:ext cx="7886700" cy="3545840"/>
          </a:xfrm>
          <a:prstGeom prst="rect">
            <a:avLst/>
          </a:prstGeom>
          <a:ln w="25400" cap="rnd">
            <a:solidFill>
              <a:srgbClr val="A5842E"/>
            </a:solidFill>
            <a:round/>
          </a:ln>
        </p:spPr>
        <p:txBody>
          <a:bodyPr lIns="228600" tIns="114300" rIns="228600" bIns="114300"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13DB2-5E68-54FA-86D1-3E8A73B41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1793" y="4192665"/>
            <a:ext cx="1160410" cy="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4A62AF-59DD-8128-10FC-E4ED476FA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4213" y="1310299"/>
            <a:ext cx="3833201" cy="3833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AFAB3B-2A3F-454E-B8D3-A609FC55DD2B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232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1204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629C7-C2A7-C78B-7915-D4303CDCD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8790D0-1153-2B74-A6F4-871F89F6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4213" y="1310299"/>
            <a:ext cx="3833201" cy="38332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063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866A26"/>
              </a:buClr>
              <a:buSzPct val="75000"/>
              <a:buFont typeface="Wingdings" charset="2"/>
              <a:buChar char="§"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8001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400">
                <a:solidFill>
                  <a:srgbClr val="605858"/>
                </a:solidFill>
                <a:latin typeface="Century Gothic"/>
                <a:cs typeface="Century Gothic"/>
              </a:defRPr>
            </a:lvl2pPr>
            <a:lvl3pPr marL="12573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3pPr>
            <a:lvl4pPr marL="16573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4pPr>
            <a:lvl5pPr marL="21145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600">
                <a:solidFill>
                  <a:srgbClr val="605858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A851A-E490-C64E-84E1-BD7B8D485E20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232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E5E055-DA93-4440-AC2B-3BD7C7EB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F3259-25C1-1E63-6C64-2207D4C66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0D6F8-B210-5052-A311-0B73C66A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3902075" cy="2146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249863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68825" y="424948"/>
            <a:ext cx="3883025" cy="1907986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273A63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568825" cy="38241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568825" y="1"/>
            <a:ext cx="4575175" cy="38241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87389" y="3967248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909882" y="3954521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5E039-CC8B-2198-948A-5E0840EF7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61EE04-DBA2-EF4B-A1FD-CB58C75DCF04}"/>
              </a:ext>
            </a:extLst>
          </p:cNvPr>
          <p:cNvSpPr/>
          <p:nvPr userDrawn="1"/>
        </p:nvSpPr>
        <p:spPr>
          <a:xfrm>
            <a:off x="8731" y="3827453"/>
            <a:ext cx="9144000" cy="508627"/>
          </a:xfrm>
          <a:prstGeom prst="rect">
            <a:avLst/>
          </a:prstGeom>
          <a:solidFill>
            <a:srgbClr val="232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9144000" cy="38274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7388" y="3868533"/>
            <a:ext cx="7786687" cy="4264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DEF13-CC29-619E-47C4-1B37A03FB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E3E54-7391-72A2-84D3-EE0C37C2E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4213" y="1310299"/>
            <a:ext cx="3833201" cy="3833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F4804D-DA79-F19A-7EE6-48EB9006F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0263" y="4478823"/>
            <a:ext cx="869524" cy="57968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388" y="1584878"/>
            <a:ext cx="3662111" cy="300934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866A26"/>
              </a:buClr>
              <a:buSzPct val="75000"/>
              <a:buFont typeface="Wingdings" charset="2"/>
              <a:buChar char="§"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8001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400">
                <a:solidFill>
                  <a:srgbClr val="605858"/>
                </a:solidFill>
                <a:latin typeface="Century Gothic"/>
                <a:cs typeface="Century Gothic"/>
              </a:defRPr>
            </a:lvl2pPr>
            <a:lvl3pPr marL="12573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3pPr>
            <a:lvl4pPr marL="16573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4pPr>
            <a:lvl5pPr marL="21145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600">
                <a:solidFill>
                  <a:srgbClr val="605858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797565" y="1584352"/>
            <a:ext cx="3662111" cy="300934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866A26"/>
              </a:buClr>
              <a:buSzPct val="75000"/>
              <a:buFont typeface="Wingdings" charset="2"/>
              <a:buChar char="§"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8001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400">
                <a:solidFill>
                  <a:srgbClr val="605858"/>
                </a:solidFill>
                <a:latin typeface="Century Gothic"/>
                <a:cs typeface="Century Gothic"/>
              </a:defRPr>
            </a:lvl2pPr>
            <a:lvl3pPr marL="1257300" indent="-34290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2000">
                <a:solidFill>
                  <a:srgbClr val="605858"/>
                </a:solidFill>
                <a:latin typeface="Century Gothic"/>
                <a:cs typeface="Century Gothic"/>
              </a:defRPr>
            </a:lvl3pPr>
            <a:lvl4pPr marL="16573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800">
                <a:solidFill>
                  <a:srgbClr val="605858"/>
                </a:solidFill>
                <a:latin typeface="Century Gothic"/>
                <a:cs typeface="Century Gothic"/>
              </a:defRPr>
            </a:lvl4pPr>
            <a:lvl5pPr marL="2114550" indent="-285750">
              <a:spcBef>
                <a:spcPts val="1200"/>
              </a:spcBef>
              <a:buClr>
                <a:srgbClr val="866A26"/>
              </a:buClr>
              <a:buFont typeface="Wingdings" charset="2"/>
              <a:buChar char="§"/>
              <a:defRPr sz="1600">
                <a:solidFill>
                  <a:srgbClr val="605858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09E1-7009-1E42-9703-A810E479620D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232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4FD9F4-A275-1446-897E-71B86F28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4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5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406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407" r:id="rId10"/>
    <p:sldLayoutId id="2147484400" r:id="rId11"/>
    <p:sldLayoutId id="2147484401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8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»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4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CAAB-0EFA-41E7-B3C7-92CB324D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9" y="817641"/>
            <a:ext cx="8219262" cy="128512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85C68-F997-4C04-A5D9-A629306F5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67" y="2233396"/>
            <a:ext cx="8219264" cy="676707"/>
          </a:xfrm>
        </p:spPr>
        <p:txBody>
          <a:bodyPr/>
          <a:lstStyle/>
          <a:p>
            <a:r>
              <a:rPr lang="en-US" dirty="0"/>
              <a:t>Subhead/Date</a:t>
            </a:r>
          </a:p>
        </p:txBody>
      </p:sp>
    </p:spTree>
    <p:extLst>
      <p:ext uri="{BB962C8B-B14F-4D97-AF65-F5344CB8AC3E}">
        <p14:creationId xmlns:p14="http://schemas.microsoft.com/office/powerpoint/2010/main" val="41805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EFD2-9821-DD4D-AA68-EEA3D23F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920"/>
            <a:ext cx="7886700" cy="3545840"/>
          </a:xfrm>
        </p:spPr>
        <p:txBody>
          <a:bodyPr/>
          <a:lstStyle/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23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29DB9-FE79-C041-A6C6-CE8A5A2E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45A54-003C-D64C-A832-73EEAFD9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12046"/>
          </a:xfrm>
        </p:spPr>
        <p:txBody>
          <a:bodyPr/>
          <a:lstStyle/>
          <a:p>
            <a:r>
              <a:rPr lang="en-US" dirty="0"/>
              <a:t>Lorem Ipsum 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5907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48F8E6-362C-8C41-B1C2-9CD434CA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06300"/>
          </a:xfrm>
        </p:spPr>
        <p:txBody>
          <a:bodyPr/>
          <a:lstStyle/>
          <a:p>
            <a:r>
              <a:rPr lang="en-US" dirty="0"/>
              <a:t>Bullet Tier 1</a:t>
            </a:r>
          </a:p>
          <a:p>
            <a:pPr lvl="1"/>
            <a:r>
              <a:rPr lang="en-US" dirty="0"/>
              <a:t>Bullet Tier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4BF2FC-B79C-2145-ABEC-0834FCF9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4903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5CED14-F4C7-3845-9F52-4813292B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3902075" cy="2146802"/>
          </a:xfrm>
        </p:spPr>
        <p:txBody>
          <a:bodyPr/>
          <a:lstStyle/>
          <a:p>
            <a:r>
              <a:rPr lang="en-US" dirty="0"/>
              <a:t>Lorem Ipsum is simply dummy text of the printing and typesetting industry.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038174-8E46-C520-DDBE-C72233472A9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277C0B-E423-DA4A-A34D-E7AC6C10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25" y="424948"/>
            <a:ext cx="3883025" cy="1907986"/>
          </a:xfrm>
        </p:spPr>
        <p:txBody>
          <a:bodyPr/>
          <a:lstStyle/>
          <a:p>
            <a:r>
              <a:rPr lang="en-US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E438-8D61-4249-928E-9A028CBA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740229"/>
            <a:ext cx="7767637" cy="3656170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>
                <a:solidFill>
                  <a:srgbClr val="605858"/>
                </a:solidFill>
                <a:latin typeface="Century Gothic"/>
                <a:cs typeface="Century Gothic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5801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2928-483B-48D6-A333-2EBF0D2AA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9" y="817641"/>
            <a:ext cx="8219262" cy="128512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03EC3-6343-4F46-B3DF-AD1356E4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67" y="2233396"/>
            <a:ext cx="8219264" cy="676707"/>
          </a:xfrm>
        </p:spPr>
        <p:txBody>
          <a:bodyPr/>
          <a:lstStyle/>
          <a:p>
            <a:r>
              <a:rPr lang="en-US" dirty="0" err="1"/>
              <a:t>www.aupo.org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AAPOS PPT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659C70CADE44AB0C9DB10E39E201C" ma:contentTypeVersion="18" ma:contentTypeDescription="Create a new document." ma:contentTypeScope="" ma:versionID="1ac3983a1a94295614bc1a2bce2931ca">
  <xsd:schema xmlns:xsd="http://www.w3.org/2001/XMLSchema" xmlns:xs="http://www.w3.org/2001/XMLSchema" xmlns:p="http://schemas.microsoft.com/office/2006/metadata/properties" xmlns:ns2="e1ee09f4-14ab-49b0-905a-6add1c10f644" xmlns:ns3="22ec06d1-5cec-4313-97e5-48cba22d23e8" targetNamespace="http://schemas.microsoft.com/office/2006/metadata/properties" ma:root="true" ma:fieldsID="72cc4d79d05ebca761c01a8d60b75c2b" ns2:_="" ns3:_="">
    <xsd:import namespace="e1ee09f4-14ab-49b0-905a-6add1c10f644"/>
    <xsd:import namespace="22ec06d1-5cec-4313-97e5-48cba22d2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09f4-14ab-49b0-905a-6add1c10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8c6a90-e30b-4e8c-8629-86f9368c7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6d1-5cec-4313-97e5-48cba22d2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8a4918-9665-4984-9864-12f6e77d18ef}" ma:internalName="TaxCatchAll" ma:showField="CatchAllData" ma:web="22ec06d1-5cec-4313-97e5-48cba22d2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ec06d1-5cec-4313-97e5-48cba22d23e8" xsi:nil="true"/>
    <lcf76f155ced4ddcb4097134ff3c332f xmlns="e1ee09f4-14ab-49b0-905a-6add1c10f6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5F6957-3342-4FE8-8EDE-42F75B6EE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31109-C591-4B67-B52A-9DAF4147F862}"/>
</file>

<file path=customXml/itemProps3.xml><?xml version="1.0" encoding="utf-8"?>
<ds:datastoreItem xmlns:ds="http://schemas.openxmlformats.org/officeDocument/2006/customXml" ds:itemID="{13206FC8-737A-40D0-98DB-F10F790E23FA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e1ee09f4-14ab-49b0-905a-6add1c10f644"/>
    <ds:schemaRef ds:uri="22ec06d1-5cec-4313-97e5-48cba22d23e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AAPOS PPT_template_FINAL.potx</Template>
  <TotalTime>22</TotalTime>
  <Words>96</Words>
  <Application>Microsoft Macintosh PowerPoint</Application>
  <PresentationFormat>On-screen Show (16:9)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Fairfield LT Std Heavy</vt:lpstr>
      <vt:lpstr>Garamond</vt:lpstr>
      <vt:lpstr>Georgia</vt:lpstr>
      <vt:lpstr>Wingdings</vt:lpstr>
      <vt:lpstr>AAPOS PPT_template_FINAL</vt:lpstr>
      <vt:lpstr>PowerPoint Presentation</vt:lpstr>
      <vt:lpstr>Presentation Title</vt:lpstr>
      <vt:lpstr>Section Title</vt:lpstr>
      <vt:lpstr>Header</vt:lpstr>
      <vt:lpstr>Header</vt:lpstr>
      <vt:lpstr>Header</vt:lpstr>
      <vt:lpstr>PowerPoint Presentation</vt:lpstr>
      <vt:lpstr>Thank You</vt:lpstr>
    </vt:vector>
  </TitlesOfParts>
  <Company>Children's Eye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AAPOS.ORG</dc:title>
  <dc:creator>K. David Epley, M.D.</dc:creator>
  <cp:lastModifiedBy>Gina Minato</cp:lastModifiedBy>
  <cp:revision>11</cp:revision>
  <dcterms:created xsi:type="dcterms:W3CDTF">2010-04-06T15:44:51Z</dcterms:created>
  <dcterms:modified xsi:type="dcterms:W3CDTF">2023-11-30T17:55:25Z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0x010100A85659C70CADE44AB0C9DB10E39E201C</vt:lpwstr>
  </property>
</Properties>
</file>